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67" r:id="rId2"/>
    <p:sldId id="424" r:id="rId3"/>
    <p:sldId id="364" r:id="rId4"/>
    <p:sldId id="421" r:id="rId5"/>
    <p:sldId id="429" r:id="rId6"/>
    <p:sldId id="422" r:id="rId7"/>
    <p:sldId id="427" r:id="rId8"/>
    <p:sldId id="365" r:id="rId9"/>
    <p:sldId id="410" r:id="rId10"/>
    <p:sldId id="375" r:id="rId11"/>
    <p:sldId id="279" r:id="rId12"/>
    <p:sldId id="304" r:id="rId13"/>
    <p:sldId id="391" r:id="rId14"/>
    <p:sldId id="392" r:id="rId15"/>
    <p:sldId id="393" r:id="rId16"/>
    <p:sldId id="394" r:id="rId17"/>
    <p:sldId id="423" r:id="rId18"/>
    <p:sldId id="430" r:id="rId19"/>
    <p:sldId id="431" r:id="rId20"/>
    <p:sldId id="312" r:id="rId21"/>
    <p:sldId id="405" r:id="rId22"/>
    <p:sldId id="303" r:id="rId23"/>
  </p:sldIdLst>
  <p:sldSz cx="10287000" cy="6858000" type="35mm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520"/>
    <a:srgbClr val="25BDDB"/>
    <a:srgbClr val="B8B8B8"/>
    <a:srgbClr val="FF0000"/>
    <a:srgbClr val="092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58437" autoAdjust="0"/>
  </p:normalViewPr>
  <p:slideViewPr>
    <p:cSldViewPr>
      <p:cViewPr>
        <p:scale>
          <a:sx n="40" d="100"/>
          <a:sy n="40" d="100"/>
        </p:scale>
        <p:origin x="-2706" y="-366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29FF6-8A75-454E-822A-FD20636EE5A7}" type="doc">
      <dgm:prSet loTypeId="urn:microsoft.com/office/officeart/2005/8/layout/cycle5" loCatId="cycle" qsTypeId="urn:microsoft.com/office/officeart/2005/8/quickstyle/simple5" qsCatId="simple" csTypeId="urn:microsoft.com/office/officeart/2005/8/colors/accent2_1" csCatId="accent2" phldr="1"/>
      <dgm:spPr/>
    </dgm:pt>
    <dgm:pt modelId="{825335C0-63FB-40AB-9067-24C75CC11AE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pitchFamily="34" charset="0"/>
            </a:rPr>
            <a:t>Child is distressed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C56B0178-DB42-47BC-A938-7B02FD6155A7}" type="parTrans" cxnId="{F81FC1D8-9DB7-460D-9174-C4CB9D6C7A5D}">
      <dgm:prSet/>
      <dgm:spPr/>
      <dgm:t>
        <a:bodyPr/>
        <a:lstStyle/>
        <a:p>
          <a:endParaRPr lang="en-GB"/>
        </a:p>
      </dgm:t>
    </dgm:pt>
    <dgm:pt modelId="{280C78FD-6DA3-445D-8618-108E40142FAC}" type="sibTrans" cxnId="{F81FC1D8-9DB7-460D-9174-C4CB9D6C7A5D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47D13F6C-52EA-42D8-8FD0-FCA35D6C112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pitchFamily="34" charset="0"/>
            </a:rPr>
            <a:t>They are soothed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pitchFamily="34" charset="0"/>
            </a:rPr>
            <a:t>responsively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07D0EF1-3A37-4B8E-B86C-2F6F19AD51D5}" type="parTrans" cxnId="{14AEF4D3-3AC5-431E-B9DB-DE13AEB12591}">
      <dgm:prSet/>
      <dgm:spPr/>
      <dgm:t>
        <a:bodyPr/>
        <a:lstStyle/>
        <a:p>
          <a:endParaRPr lang="en-GB"/>
        </a:p>
      </dgm:t>
    </dgm:pt>
    <dgm:pt modelId="{138F4F35-A1BB-4E6D-ABA1-1E71D14E6015}" type="sibTrans" cxnId="{14AEF4D3-3AC5-431E-B9DB-DE13AEB12591}">
      <dgm:prSet/>
      <dgm:spPr>
        <a:ln>
          <a:solidFill>
            <a:schemeClr val="tx2"/>
          </a:solidFill>
        </a:ln>
      </dgm:spPr>
      <dgm:t>
        <a:bodyPr/>
        <a:lstStyle/>
        <a:p>
          <a:endParaRPr lang="en-GB"/>
        </a:p>
      </dgm:t>
    </dgm:pt>
    <dgm:pt modelId="{0196A3C6-F66A-4BE2-9FBF-5D13752C81D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pitchFamily="34" charset="0"/>
            </a:rPr>
            <a:t>Child is calmed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F5FC4354-16F5-48C7-A9FD-9401FCEDA8DA}" type="parTrans" cxnId="{042EA5B5-1D6B-4D0B-A067-E6B818F946FB}">
      <dgm:prSet/>
      <dgm:spPr/>
      <dgm:t>
        <a:bodyPr/>
        <a:lstStyle/>
        <a:p>
          <a:endParaRPr lang="en-GB"/>
        </a:p>
      </dgm:t>
    </dgm:pt>
    <dgm:pt modelId="{FCF4A950-376D-45FD-9172-B1A64B233E15}" type="sibTrans" cxnId="{042EA5B5-1D6B-4D0B-A067-E6B818F946FB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7BAA1BA1-7C28-48A5-A68C-9ECDCAE1770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pitchFamily="34" charset="0"/>
            </a:rPr>
            <a:t>Child internalises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pitchFamily="34" charset="0"/>
            </a:rPr>
            <a:t>Self-soothing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8530FDFC-1D80-4380-BA9B-0934E4E9F96D}" type="parTrans" cxnId="{E92E4C97-9BAF-44FF-BD9F-A59F399D1A61}">
      <dgm:prSet/>
      <dgm:spPr/>
      <dgm:t>
        <a:bodyPr/>
        <a:lstStyle/>
        <a:p>
          <a:endParaRPr lang="en-GB"/>
        </a:p>
      </dgm:t>
    </dgm:pt>
    <dgm:pt modelId="{A30C42B1-D60D-44D8-8CE9-7B060E3850F8}" type="sibTrans" cxnId="{E92E4C97-9BAF-44FF-BD9F-A59F399D1A61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AC3386BC-70CC-401C-9F01-8CE6DDF918CD}" type="pres">
      <dgm:prSet presAssocID="{39829FF6-8A75-454E-822A-FD20636EE5A7}" presName="cycle" presStyleCnt="0">
        <dgm:presLayoutVars>
          <dgm:dir/>
          <dgm:resizeHandles val="exact"/>
        </dgm:presLayoutVars>
      </dgm:prSet>
      <dgm:spPr/>
    </dgm:pt>
    <dgm:pt modelId="{58881004-C333-4C2B-A790-FF04FDD35DC9}" type="pres">
      <dgm:prSet presAssocID="{825335C0-63FB-40AB-9067-24C75CC11A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0555CE-7DCE-4184-AE20-B126647C9C66}" type="pres">
      <dgm:prSet presAssocID="{825335C0-63FB-40AB-9067-24C75CC11AEE}" presName="spNode" presStyleCnt="0"/>
      <dgm:spPr/>
    </dgm:pt>
    <dgm:pt modelId="{3582D38A-493B-45DF-9DB6-2543E5D37377}" type="pres">
      <dgm:prSet presAssocID="{280C78FD-6DA3-445D-8618-108E40142FAC}" presName="sibTrans" presStyleLbl="sibTrans1D1" presStyleIdx="0" presStyleCnt="4"/>
      <dgm:spPr/>
      <dgm:t>
        <a:bodyPr/>
        <a:lstStyle/>
        <a:p>
          <a:endParaRPr lang="en-GB"/>
        </a:p>
      </dgm:t>
    </dgm:pt>
    <dgm:pt modelId="{C608A519-8668-4E82-9E6C-11FB348AB5B1}" type="pres">
      <dgm:prSet presAssocID="{47D13F6C-52EA-42D8-8FD0-FCA35D6C112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2D7447-E0F5-4B1F-95AD-8A4358C0F3DA}" type="pres">
      <dgm:prSet presAssocID="{47D13F6C-52EA-42D8-8FD0-FCA35D6C1122}" presName="spNode" presStyleCnt="0"/>
      <dgm:spPr/>
    </dgm:pt>
    <dgm:pt modelId="{D696165D-D56F-4326-A587-11BBAB6C266F}" type="pres">
      <dgm:prSet presAssocID="{138F4F35-A1BB-4E6D-ABA1-1E71D14E6015}" presName="sibTrans" presStyleLbl="sibTrans1D1" presStyleIdx="1" presStyleCnt="4"/>
      <dgm:spPr/>
      <dgm:t>
        <a:bodyPr/>
        <a:lstStyle/>
        <a:p>
          <a:endParaRPr lang="en-GB"/>
        </a:p>
      </dgm:t>
    </dgm:pt>
    <dgm:pt modelId="{47266CFC-7108-4E43-BAB3-3D6379F85AEF}" type="pres">
      <dgm:prSet presAssocID="{0196A3C6-F66A-4BE2-9FBF-5D13752C81D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5EC25C-44CD-48D6-BFB1-B1DFBD1E3567}" type="pres">
      <dgm:prSet presAssocID="{0196A3C6-F66A-4BE2-9FBF-5D13752C81DD}" presName="spNode" presStyleCnt="0"/>
      <dgm:spPr/>
    </dgm:pt>
    <dgm:pt modelId="{DD53AA52-5A2B-45F8-B452-DFFA7015D2F5}" type="pres">
      <dgm:prSet presAssocID="{FCF4A950-376D-45FD-9172-B1A64B233E15}" presName="sibTrans" presStyleLbl="sibTrans1D1" presStyleIdx="2" presStyleCnt="4"/>
      <dgm:spPr/>
      <dgm:t>
        <a:bodyPr/>
        <a:lstStyle/>
        <a:p>
          <a:endParaRPr lang="en-GB"/>
        </a:p>
      </dgm:t>
    </dgm:pt>
    <dgm:pt modelId="{F86DC83D-55AB-4159-994B-2316A6B9913E}" type="pres">
      <dgm:prSet presAssocID="{7BAA1BA1-7C28-48A5-A68C-9ECDCAE1770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5C78C5-64CF-4A5F-8B91-2E4290BFD3FA}" type="pres">
      <dgm:prSet presAssocID="{7BAA1BA1-7C28-48A5-A68C-9ECDCAE17708}" presName="spNode" presStyleCnt="0"/>
      <dgm:spPr/>
    </dgm:pt>
    <dgm:pt modelId="{AEA5E3B3-A24F-4434-A492-CE85812CB8C8}" type="pres">
      <dgm:prSet presAssocID="{A30C42B1-D60D-44D8-8CE9-7B060E3850F8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14AEF4D3-3AC5-431E-B9DB-DE13AEB12591}" srcId="{39829FF6-8A75-454E-822A-FD20636EE5A7}" destId="{47D13F6C-52EA-42D8-8FD0-FCA35D6C1122}" srcOrd="1" destOrd="0" parTransId="{607D0EF1-3A37-4B8E-B86C-2F6F19AD51D5}" sibTransId="{138F4F35-A1BB-4E6D-ABA1-1E71D14E6015}"/>
    <dgm:cxn modelId="{042EA5B5-1D6B-4D0B-A067-E6B818F946FB}" srcId="{39829FF6-8A75-454E-822A-FD20636EE5A7}" destId="{0196A3C6-F66A-4BE2-9FBF-5D13752C81DD}" srcOrd="2" destOrd="0" parTransId="{F5FC4354-16F5-48C7-A9FD-9401FCEDA8DA}" sibTransId="{FCF4A950-376D-45FD-9172-B1A64B233E15}"/>
    <dgm:cxn modelId="{4215459C-11EB-4CCD-B7B8-969A75D2E993}" type="presOf" srcId="{39829FF6-8A75-454E-822A-FD20636EE5A7}" destId="{AC3386BC-70CC-401C-9F01-8CE6DDF918CD}" srcOrd="0" destOrd="0" presId="urn:microsoft.com/office/officeart/2005/8/layout/cycle5"/>
    <dgm:cxn modelId="{CB8CCE1E-A610-4CA8-99C7-004695C5724B}" type="presOf" srcId="{0196A3C6-F66A-4BE2-9FBF-5D13752C81DD}" destId="{47266CFC-7108-4E43-BAB3-3D6379F85AEF}" srcOrd="0" destOrd="0" presId="urn:microsoft.com/office/officeart/2005/8/layout/cycle5"/>
    <dgm:cxn modelId="{AE3FDC33-0993-4F09-9B47-6FFA47BCA0B3}" type="presOf" srcId="{138F4F35-A1BB-4E6D-ABA1-1E71D14E6015}" destId="{D696165D-D56F-4326-A587-11BBAB6C266F}" srcOrd="0" destOrd="0" presId="urn:microsoft.com/office/officeart/2005/8/layout/cycle5"/>
    <dgm:cxn modelId="{F23E8322-4385-4F04-BD6A-E97023E0DB17}" type="presOf" srcId="{47D13F6C-52EA-42D8-8FD0-FCA35D6C1122}" destId="{C608A519-8668-4E82-9E6C-11FB348AB5B1}" srcOrd="0" destOrd="0" presId="urn:microsoft.com/office/officeart/2005/8/layout/cycle5"/>
    <dgm:cxn modelId="{0AAE0D4B-EA59-45F6-95CF-F51582EFE48F}" type="presOf" srcId="{FCF4A950-376D-45FD-9172-B1A64B233E15}" destId="{DD53AA52-5A2B-45F8-B452-DFFA7015D2F5}" srcOrd="0" destOrd="0" presId="urn:microsoft.com/office/officeart/2005/8/layout/cycle5"/>
    <dgm:cxn modelId="{104DA6DD-E3AD-470E-BC8B-2719E1A3EA2F}" type="presOf" srcId="{825335C0-63FB-40AB-9067-24C75CC11AEE}" destId="{58881004-C333-4C2B-A790-FF04FDD35DC9}" srcOrd="0" destOrd="0" presId="urn:microsoft.com/office/officeart/2005/8/layout/cycle5"/>
    <dgm:cxn modelId="{0F02217A-8636-49C5-962D-4B1C07277080}" type="presOf" srcId="{7BAA1BA1-7C28-48A5-A68C-9ECDCAE17708}" destId="{F86DC83D-55AB-4159-994B-2316A6B9913E}" srcOrd="0" destOrd="0" presId="urn:microsoft.com/office/officeart/2005/8/layout/cycle5"/>
    <dgm:cxn modelId="{F81FC1D8-9DB7-460D-9174-C4CB9D6C7A5D}" srcId="{39829FF6-8A75-454E-822A-FD20636EE5A7}" destId="{825335C0-63FB-40AB-9067-24C75CC11AEE}" srcOrd="0" destOrd="0" parTransId="{C56B0178-DB42-47BC-A938-7B02FD6155A7}" sibTransId="{280C78FD-6DA3-445D-8618-108E40142FAC}"/>
    <dgm:cxn modelId="{82F4FF60-98C4-4F23-9D03-5A9695660C20}" type="presOf" srcId="{A30C42B1-D60D-44D8-8CE9-7B060E3850F8}" destId="{AEA5E3B3-A24F-4434-A492-CE85812CB8C8}" srcOrd="0" destOrd="0" presId="urn:microsoft.com/office/officeart/2005/8/layout/cycle5"/>
    <dgm:cxn modelId="{FE6A70EC-09ED-4D57-A4D9-0E1721E269CE}" type="presOf" srcId="{280C78FD-6DA3-445D-8618-108E40142FAC}" destId="{3582D38A-493B-45DF-9DB6-2543E5D37377}" srcOrd="0" destOrd="0" presId="urn:microsoft.com/office/officeart/2005/8/layout/cycle5"/>
    <dgm:cxn modelId="{E92E4C97-9BAF-44FF-BD9F-A59F399D1A61}" srcId="{39829FF6-8A75-454E-822A-FD20636EE5A7}" destId="{7BAA1BA1-7C28-48A5-A68C-9ECDCAE17708}" srcOrd="3" destOrd="0" parTransId="{8530FDFC-1D80-4380-BA9B-0934E4E9F96D}" sibTransId="{A30C42B1-D60D-44D8-8CE9-7B060E3850F8}"/>
    <dgm:cxn modelId="{828AC210-2747-441F-B04C-FC12E117B84F}" type="presParOf" srcId="{AC3386BC-70CC-401C-9F01-8CE6DDF918CD}" destId="{58881004-C333-4C2B-A790-FF04FDD35DC9}" srcOrd="0" destOrd="0" presId="urn:microsoft.com/office/officeart/2005/8/layout/cycle5"/>
    <dgm:cxn modelId="{230A22AA-9375-4EC6-B272-21D32851AB53}" type="presParOf" srcId="{AC3386BC-70CC-401C-9F01-8CE6DDF918CD}" destId="{0D0555CE-7DCE-4184-AE20-B126647C9C66}" srcOrd="1" destOrd="0" presId="urn:microsoft.com/office/officeart/2005/8/layout/cycle5"/>
    <dgm:cxn modelId="{C3B47C75-87FC-4231-90E0-3E186F997878}" type="presParOf" srcId="{AC3386BC-70CC-401C-9F01-8CE6DDF918CD}" destId="{3582D38A-493B-45DF-9DB6-2543E5D37377}" srcOrd="2" destOrd="0" presId="urn:microsoft.com/office/officeart/2005/8/layout/cycle5"/>
    <dgm:cxn modelId="{A3A6B177-7971-4735-91BC-1267E6D91678}" type="presParOf" srcId="{AC3386BC-70CC-401C-9F01-8CE6DDF918CD}" destId="{C608A519-8668-4E82-9E6C-11FB348AB5B1}" srcOrd="3" destOrd="0" presId="urn:microsoft.com/office/officeart/2005/8/layout/cycle5"/>
    <dgm:cxn modelId="{150AAF37-5292-4E7A-9FE3-0573FFF8A19D}" type="presParOf" srcId="{AC3386BC-70CC-401C-9F01-8CE6DDF918CD}" destId="{402D7447-E0F5-4B1F-95AD-8A4358C0F3DA}" srcOrd="4" destOrd="0" presId="urn:microsoft.com/office/officeart/2005/8/layout/cycle5"/>
    <dgm:cxn modelId="{BCB83876-426B-41BD-BE4C-4B8DC879D9FD}" type="presParOf" srcId="{AC3386BC-70CC-401C-9F01-8CE6DDF918CD}" destId="{D696165D-D56F-4326-A587-11BBAB6C266F}" srcOrd="5" destOrd="0" presId="urn:microsoft.com/office/officeart/2005/8/layout/cycle5"/>
    <dgm:cxn modelId="{462C22A4-98BD-4E26-812F-AF949EA7F08C}" type="presParOf" srcId="{AC3386BC-70CC-401C-9F01-8CE6DDF918CD}" destId="{47266CFC-7108-4E43-BAB3-3D6379F85AEF}" srcOrd="6" destOrd="0" presId="urn:microsoft.com/office/officeart/2005/8/layout/cycle5"/>
    <dgm:cxn modelId="{ADE39709-CF59-4FA9-A49F-45388A1B98AF}" type="presParOf" srcId="{AC3386BC-70CC-401C-9F01-8CE6DDF918CD}" destId="{265EC25C-44CD-48D6-BFB1-B1DFBD1E3567}" srcOrd="7" destOrd="0" presId="urn:microsoft.com/office/officeart/2005/8/layout/cycle5"/>
    <dgm:cxn modelId="{BC198F13-7DE4-47E9-A77B-2058ACAD45F2}" type="presParOf" srcId="{AC3386BC-70CC-401C-9F01-8CE6DDF918CD}" destId="{DD53AA52-5A2B-45F8-B452-DFFA7015D2F5}" srcOrd="8" destOrd="0" presId="urn:microsoft.com/office/officeart/2005/8/layout/cycle5"/>
    <dgm:cxn modelId="{96AB797E-2E08-440C-9355-A10B4792546F}" type="presParOf" srcId="{AC3386BC-70CC-401C-9F01-8CE6DDF918CD}" destId="{F86DC83D-55AB-4159-994B-2316A6B9913E}" srcOrd="9" destOrd="0" presId="urn:microsoft.com/office/officeart/2005/8/layout/cycle5"/>
    <dgm:cxn modelId="{D56A4C99-667F-474C-8E7C-56C5F81BFE61}" type="presParOf" srcId="{AC3386BC-70CC-401C-9F01-8CE6DDF918CD}" destId="{E05C78C5-64CF-4A5F-8B91-2E4290BFD3FA}" srcOrd="10" destOrd="0" presId="urn:microsoft.com/office/officeart/2005/8/layout/cycle5"/>
    <dgm:cxn modelId="{E6436A34-EA61-425C-A0B0-A1E63DA36A5D}" type="presParOf" srcId="{AC3386BC-70CC-401C-9F01-8CE6DDF918CD}" destId="{AEA5E3B3-A24F-4434-A492-CE85812CB8C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82A9C0-AC9E-4B98-9C6C-4C78CEB91C2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16E37E2E-CEE5-47B2-BED4-352488E134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GENDER BASED VIOLENCE</a:t>
          </a:r>
        </a:p>
      </dgm:t>
    </dgm:pt>
    <dgm:pt modelId="{28B5F992-E16F-4848-B58E-C33CC2D581A0}" type="parTrans" cxnId="{33397699-6EDA-4A45-B3E5-77398D1DE8BC}">
      <dgm:prSet/>
      <dgm:spPr/>
      <dgm:t>
        <a:bodyPr/>
        <a:lstStyle/>
        <a:p>
          <a:endParaRPr lang="en-GB"/>
        </a:p>
      </dgm:t>
    </dgm:pt>
    <dgm:pt modelId="{1883A813-D575-4038-86BE-4085644D49D5}" type="sibTrans" cxnId="{33397699-6EDA-4A45-B3E5-77398D1DE8BC}">
      <dgm:prSet/>
      <dgm:spPr/>
      <dgm:t>
        <a:bodyPr/>
        <a:lstStyle/>
        <a:p>
          <a:endParaRPr lang="en-GB"/>
        </a:p>
      </dgm:t>
    </dgm:pt>
    <dgm:pt modelId="{09D4BE7F-E404-49C2-8F9E-6404F4BC0C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DOMESTIC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ABUSE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28FA866B-E7DA-4A03-848D-31E1E212832C}" type="parTrans" cxnId="{36B00423-0B9B-42EC-8D90-7374851C7E76}">
      <dgm:prSet/>
      <dgm:spPr/>
      <dgm:t>
        <a:bodyPr/>
        <a:lstStyle/>
        <a:p>
          <a:endParaRPr lang="en-GB"/>
        </a:p>
      </dgm:t>
    </dgm:pt>
    <dgm:pt modelId="{F8A7E2D3-F3C0-47EA-86A6-D51DF1D9321D}" type="sibTrans" cxnId="{36B00423-0B9B-42EC-8D90-7374851C7E76}">
      <dgm:prSet/>
      <dgm:spPr/>
      <dgm:t>
        <a:bodyPr/>
        <a:lstStyle/>
        <a:p>
          <a:endParaRPr lang="en-GB"/>
        </a:p>
      </dgm:t>
    </dgm:pt>
    <dgm:pt modelId="{5F504C5B-B6FA-4586-BE63-2B85CFFF03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RAPE 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SEXUAL ASSAULT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EFF5D507-F958-4589-9EFF-B59DAF026F17}" type="parTrans" cxnId="{37E606D5-7FBF-40EA-8C92-AD3BC54B3E31}">
      <dgm:prSet/>
      <dgm:spPr/>
      <dgm:t>
        <a:bodyPr/>
        <a:lstStyle/>
        <a:p>
          <a:endParaRPr lang="en-GB"/>
        </a:p>
      </dgm:t>
    </dgm:pt>
    <dgm:pt modelId="{73345E56-D7AA-40D0-9A90-D59885326157}" type="sibTrans" cxnId="{37E606D5-7FBF-40EA-8C92-AD3BC54B3E31}">
      <dgm:prSet/>
      <dgm:spPr/>
      <dgm:t>
        <a:bodyPr/>
        <a:lstStyle/>
        <a:p>
          <a:endParaRPr lang="en-GB"/>
        </a:p>
      </dgm:t>
    </dgm:pt>
    <dgm:pt modelId="{C9743922-4A22-4686-BB7B-442CFBFD80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CHILD SEXUAL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ABUSE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A5AF73FD-10E9-4DF3-8E52-B8B532B6B652}" type="parTrans" cxnId="{3B4D6D19-6CC3-4820-9F81-5F990147E380}">
      <dgm:prSet/>
      <dgm:spPr/>
      <dgm:t>
        <a:bodyPr/>
        <a:lstStyle/>
        <a:p>
          <a:endParaRPr lang="en-GB"/>
        </a:p>
      </dgm:t>
    </dgm:pt>
    <dgm:pt modelId="{59A6AC28-0CF6-4C94-A9A9-CC7A6E3C1A95}" type="sibTrans" cxnId="{3B4D6D19-6CC3-4820-9F81-5F990147E380}">
      <dgm:prSet/>
      <dgm:spPr/>
      <dgm:t>
        <a:bodyPr/>
        <a:lstStyle/>
        <a:p>
          <a:endParaRPr lang="en-GB"/>
        </a:p>
      </dgm:t>
    </dgm:pt>
    <dgm:pt modelId="{E70ADE5E-851E-421D-A033-53D24CFF9F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COMMERCIAL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SEXUAL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EXPLOITATION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A014EBE-487F-40E2-8886-A18E28BEC28B}" type="parTrans" cxnId="{CCEDF56C-CC03-4747-8C63-4C4E1397203F}">
      <dgm:prSet/>
      <dgm:spPr/>
      <dgm:t>
        <a:bodyPr/>
        <a:lstStyle/>
        <a:p>
          <a:endParaRPr lang="en-GB"/>
        </a:p>
      </dgm:t>
    </dgm:pt>
    <dgm:pt modelId="{0B72284D-6220-4B4D-A0B7-375D08157AA9}" type="sibTrans" cxnId="{CCEDF56C-CC03-4747-8C63-4C4E1397203F}">
      <dgm:prSet/>
      <dgm:spPr/>
      <dgm:t>
        <a:bodyPr/>
        <a:lstStyle/>
        <a:p>
          <a:endParaRPr lang="en-GB"/>
        </a:p>
      </dgm:t>
    </dgm:pt>
    <dgm:pt modelId="{768E5557-71CC-4598-B1E0-71D3BB54E5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SEXUAL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HARASSMENT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&amp; STALKING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010DAEF-2EA1-4BEA-9A5F-BDBD2575AED5}" type="parTrans" cxnId="{5A25D10D-3978-4D47-8C21-0BD6AA819C55}">
      <dgm:prSet/>
      <dgm:spPr/>
      <dgm:t>
        <a:bodyPr/>
        <a:lstStyle/>
        <a:p>
          <a:endParaRPr lang="en-GB"/>
        </a:p>
      </dgm:t>
    </dgm:pt>
    <dgm:pt modelId="{16EAEDEB-E953-4A56-8775-D43B03BB53F7}" type="sibTrans" cxnId="{5A25D10D-3978-4D47-8C21-0BD6AA819C55}">
      <dgm:prSet/>
      <dgm:spPr/>
      <dgm:t>
        <a:bodyPr/>
        <a:lstStyle/>
        <a:p>
          <a:endParaRPr lang="en-GB"/>
        </a:p>
      </dgm:t>
    </dgm:pt>
    <dgm:pt modelId="{EBD0F9C6-0035-4518-8A49-2433CBA949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HARMFUL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TRADITIONAL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PRACTICES</a:t>
          </a:r>
          <a:r>
            <a: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10710759-608D-4D77-AC36-E15A894A2D21}" type="parTrans" cxnId="{F1A076F2-B628-4AE2-9316-6D7CFFCAC855}">
      <dgm:prSet/>
      <dgm:spPr/>
      <dgm:t>
        <a:bodyPr/>
        <a:lstStyle/>
        <a:p>
          <a:endParaRPr lang="en-GB"/>
        </a:p>
      </dgm:t>
    </dgm:pt>
    <dgm:pt modelId="{29685DA0-1B00-4A2B-89AD-AD4A50A4F9BD}" type="sibTrans" cxnId="{F1A076F2-B628-4AE2-9316-6D7CFFCAC855}">
      <dgm:prSet/>
      <dgm:spPr/>
      <dgm:t>
        <a:bodyPr/>
        <a:lstStyle/>
        <a:p>
          <a:endParaRPr lang="en-GB"/>
        </a:p>
      </dgm:t>
    </dgm:pt>
    <dgm:pt modelId="{987E3F41-E027-4A4F-8008-33C73D038144}" type="pres">
      <dgm:prSet presAssocID="{F682A9C0-AC9E-4B98-9C6C-4C78CEB91C2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251CAD8-1E10-40C2-9736-BFA63E3FB5A1}" type="pres">
      <dgm:prSet presAssocID="{16E37E2E-CEE5-47B2-BED4-352488E1349C}" presName="centerShape" presStyleLbl="node0" presStyleIdx="0" presStyleCnt="1"/>
      <dgm:spPr/>
      <dgm:t>
        <a:bodyPr/>
        <a:lstStyle/>
        <a:p>
          <a:endParaRPr lang="en-GB"/>
        </a:p>
      </dgm:t>
    </dgm:pt>
    <dgm:pt modelId="{440131B4-EA60-4F10-9C9C-2BE15239FE36}" type="pres">
      <dgm:prSet presAssocID="{28FA866B-E7DA-4A03-848D-31E1E212832C}" presName="Name9" presStyleLbl="parChTrans1D2" presStyleIdx="0" presStyleCnt="6"/>
      <dgm:spPr/>
      <dgm:t>
        <a:bodyPr/>
        <a:lstStyle/>
        <a:p>
          <a:endParaRPr lang="en-GB"/>
        </a:p>
      </dgm:t>
    </dgm:pt>
    <dgm:pt modelId="{CA519E1A-08EF-49D0-870D-A8281EFD562D}" type="pres">
      <dgm:prSet presAssocID="{28FA866B-E7DA-4A03-848D-31E1E212832C}" presName="connTx" presStyleLbl="parChTrans1D2" presStyleIdx="0" presStyleCnt="6"/>
      <dgm:spPr/>
      <dgm:t>
        <a:bodyPr/>
        <a:lstStyle/>
        <a:p>
          <a:endParaRPr lang="en-GB"/>
        </a:p>
      </dgm:t>
    </dgm:pt>
    <dgm:pt modelId="{0506D53E-B7D0-434A-8641-45C6F50886C5}" type="pres">
      <dgm:prSet presAssocID="{09D4BE7F-E404-49C2-8F9E-6404F4BC0CC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528B35-6CB0-416D-92A7-49B51F2147EC}" type="pres">
      <dgm:prSet presAssocID="{EFF5D507-F958-4589-9EFF-B59DAF026F17}" presName="Name9" presStyleLbl="parChTrans1D2" presStyleIdx="1" presStyleCnt="6"/>
      <dgm:spPr/>
      <dgm:t>
        <a:bodyPr/>
        <a:lstStyle/>
        <a:p>
          <a:endParaRPr lang="en-GB"/>
        </a:p>
      </dgm:t>
    </dgm:pt>
    <dgm:pt modelId="{7102599E-B02D-47EC-9226-36378F6AC4B2}" type="pres">
      <dgm:prSet presAssocID="{EFF5D507-F958-4589-9EFF-B59DAF026F17}" presName="connTx" presStyleLbl="parChTrans1D2" presStyleIdx="1" presStyleCnt="6"/>
      <dgm:spPr/>
      <dgm:t>
        <a:bodyPr/>
        <a:lstStyle/>
        <a:p>
          <a:endParaRPr lang="en-GB"/>
        </a:p>
      </dgm:t>
    </dgm:pt>
    <dgm:pt modelId="{AC812C43-04BF-44B0-AC6F-C800E8A84A7F}" type="pres">
      <dgm:prSet presAssocID="{5F504C5B-B6FA-4586-BE63-2B85CFFF037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8D7940-1391-42D4-8933-2C73B3F955CC}" type="pres">
      <dgm:prSet presAssocID="{A5AF73FD-10E9-4DF3-8E52-B8B532B6B652}" presName="Name9" presStyleLbl="parChTrans1D2" presStyleIdx="2" presStyleCnt="6"/>
      <dgm:spPr/>
      <dgm:t>
        <a:bodyPr/>
        <a:lstStyle/>
        <a:p>
          <a:endParaRPr lang="en-GB"/>
        </a:p>
      </dgm:t>
    </dgm:pt>
    <dgm:pt modelId="{F08AC999-C6D3-4FB4-BDA1-91C8BD4E2117}" type="pres">
      <dgm:prSet presAssocID="{A5AF73FD-10E9-4DF3-8E52-B8B532B6B652}" presName="connTx" presStyleLbl="parChTrans1D2" presStyleIdx="2" presStyleCnt="6"/>
      <dgm:spPr/>
      <dgm:t>
        <a:bodyPr/>
        <a:lstStyle/>
        <a:p>
          <a:endParaRPr lang="en-GB"/>
        </a:p>
      </dgm:t>
    </dgm:pt>
    <dgm:pt modelId="{C47B04D7-9CF5-4520-AFFB-8A361B8D0A9A}" type="pres">
      <dgm:prSet presAssocID="{C9743922-4A22-4686-BB7B-442CFBFD80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F217B5-670F-4EB6-9908-84EFECE1DB30}" type="pres">
      <dgm:prSet presAssocID="{FA014EBE-487F-40E2-8886-A18E28BEC28B}" presName="Name9" presStyleLbl="parChTrans1D2" presStyleIdx="3" presStyleCnt="6"/>
      <dgm:spPr/>
      <dgm:t>
        <a:bodyPr/>
        <a:lstStyle/>
        <a:p>
          <a:endParaRPr lang="en-GB"/>
        </a:p>
      </dgm:t>
    </dgm:pt>
    <dgm:pt modelId="{8EE9A029-93EA-429C-8CF2-723A01792C41}" type="pres">
      <dgm:prSet presAssocID="{FA014EBE-487F-40E2-8886-A18E28BEC28B}" presName="connTx" presStyleLbl="parChTrans1D2" presStyleIdx="3" presStyleCnt="6"/>
      <dgm:spPr/>
      <dgm:t>
        <a:bodyPr/>
        <a:lstStyle/>
        <a:p>
          <a:endParaRPr lang="en-GB"/>
        </a:p>
      </dgm:t>
    </dgm:pt>
    <dgm:pt modelId="{E84F9510-339D-4FA8-86AE-8127F6608AAF}" type="pres">
      <dgm:prSet presAssocID="{E70ADE5E-851E-421D-A033-53D24CFF9F6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9808A7-D3F6-4738-94B4-00A92CF1B083}" type="pres">
      <dgm:prSet presAssocID="{F010DAEF-2EA1-4BEA-9A5F-BDBD2575AED5}" presName="Name9" presStyleLbl="parChTrans1D2" presStyleIdx="4" presStyleCnt="6"/>
      <dgm:spPr/>
      <dgm:t>
        <a:bodyPr/>
        <a:lstStyle/>
        <a:p>
          <a:endParaRPr lang="en-GB"/>
        </a:p>
      </dgm:t>
    </dgm:pt>
    <dgm:pt modelId="{8DE48362-2219-438B-B1AB-181E595D01DC}" type="pres">
      <dgm:prSet presAssocID="{F010DAEF-2EA1-4BEA-9A5F-BDBD2575AED5}" presName="connTx" presStyleLbl="parChTrans1D2" presStyleIdx="4" presStyleCnt="6"/>
      <dgm:spPr/>
      <dgm:t>
        <a:bodyPr/>
        <a:lstStyle/>
        <a:p>
          <a:endParaRPr lang="en-GB"/>
        </a:p>
      </dgm:t>
    </dgm:pt>
    <dgm:pt modelId="{A820B96C-E8F9-4C0B-8C61-D92DFF24C502}" type="pres">
      <dgm:prSet presAssocID="{768E5557-71CC-4598-B1E0-71D3BB54E59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2C3D93-5CDF-4375-96EB-BFC9AD680F98}" type="pres">
      <dgm:prSet presAssocID="{10710759-608D-4D77-AC36-E15A894A2D21}" presName="Name9" presStyleLbl="parChTrans1D2" presStyleIdx="5" presStyleCnt="6"/>
      <dgm:spPr/>
      <dgm:t>
        <a:bodyPr/>
        <a:lstStyle/>
        <a:p>
          <a:endParaRPr lang="en-GB"/>
        </a:p>
      </dgm:t>
    </dgm:pt>
    <dgm:pt modelId="{BC0BC084-EBCE-416E-9982-39759DB1ED50}" type="pres">
      <dgm:prSet presAssocID="{10710759-608D-4D77-AC36-E15A894A2D21}" presName="connTx" presStyleLbl="parChTrans1D2" presStyleIdx="5" presStyleCnt="6"/>
      <dgm:spPr/>
      <dgm:t>
        <a:bodyPr/>
        <a:lstStyle/>
        <a:p>
          <a:endParaRPr lang="en-GB"/>
        </a:p>
      </dgm:t>
    </dgm:pt>
    <dgm:pt modelId="{B04666A6-B208-4489-8595-5CAC8354CFA1}" type="pres">
      <dgm:prSet presAssocID="{EBD0F9C6-0035-4518-8A49-2433CBA9498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8F5D7D-264C-441E-9E3E-94ABD5E8A6D7}" type="presOf" srcId="{28FA866B-E7DA-4A03-848D-31E1E212832C}" destId="{440131B4-EA60-4F10-9C9C-2BE15239FE36}" srcOrd="0" destOrd="0" presId="urn:microsoft.com/office/officeart/2005/8/layout/radial1"/>
    <dgm:cxn modelId="{760DD81F-8373-4422-BD80-1B815B805F5D}" type="presOf" srcId="{EFF5D507-F958-4589-9EFF-B59DAF026F17}" destId="{39528B35-6CB0-416D-92A7-49B51F2147EC}" srcOrd="0" destOrd="0" presId="urn:microsoft.com/office/officeart/2005/8/layout/radial1"/>
    <dgm:cxn modelId="{FD206591-539A-44FB-A98E-48EDFB2D6F2E}" type="presOf" srcId="{09D4BE7F-E404-49C2-8F9E-6404F4BC0CCE}" destId="{0506D53E-B7D0-434A-8641-45C6F50886C5}" srcOrd="0" destOrd="0" presId="urn:microsoft.com/office/officeart/2005/8/layout/radial1"/>
    <dgm:cxn modelId="{3A5A10AA-DC4E-41E9-927B-747EE6BE1FEE}" type="presOf" srcId="{C9743922-4A22-4686-BB7B-442CFBFD8012}" destId="{C47B04D7-9CF5-4520-AFFB-8A361B8D0A9A}" srcOrd="0" destOrd="0" presId="urn:microsoft.com/office/officeart/2005/8/layout/radial1"/>
    <dgm:cxn modelId="{BCE912D2-7EAC-48C5-812B-79EA11B7BD6F}" type="presOf" srcId="{A5AF73FD-10E9-4DF3-8E52-B8B532B6B652}" destId="{6D8D7940-1391-42D4-8933-2C73B3F955CC}" srcOrd="0" destOrd="0" presId="urn:microsoft.com/office/officeart/2005/8/layout/radial1"/>
    <dgm:cxn modelId="{37E606D5-7FBF-40EA-8C92-AD3BC54B3E31}" srcId="{16E37E2E-CEE5-47B2-BED4-352488E1349C}" destId="{5F504C5B-B6FA-4586-BE63-2B85CFFF0377}" srcOrd="1" destOrd="0" parTransId="{EFF5D507-F958-4589-9EFF-B59DAF026F17}" sibTransId="{73345E56-D7AA-40D0-9A90-D59885326157}"/>
    <dgm:cxn modelId="{D2E9610E-22B9-4603-AF7B-3EAF56E8753E}" type="presOf" srcId="{A5AF73FD-10E9-4DF3-8E52-B8B532B6B652}" destId="{F08AC999-C6D3-4FB4-BDA1-91C8BD4E2117}" srcOrd="1" destOrd="0" presId="urn:microsoft.com/office/officeart/2005/8/layout/radial1"/>
    <dgm:cxn modelId="{8D2B6555-D54A-454B-8B69-55D89F4B3620}" type="presOf" srcId="{FA014EBE-487F-40E2-8886-A18E28BEC28B}" destId="{8EE9A029-93EA-429C-8CF2-723A01792C41}" srcOrd="1" destOrd="0" presId="urn:microsoft.com/office/officeart/2005/8/layout/radial1"/>
    <dgm:cxn modelId="{9BAC3DB4-388F-45F7-99B2-650C1C072BEB}" type="presOf" srcId="{F682A9C0-AC9E-4B98-9C6C-4C78CEB91C24}" destId="{987E3F41-E027-4A4F-8008-33C73D038144}" srcOrd="0" destOrd="0" presId="urn:microsoft.com/office/officeart/2005/8/layout/radial1"/>
    <dgm:cxn modelId="{6CA2F896-F753-4F8A-85BE-FD847687F0ED}" type="presOf" srcId="{10710759-608D-4D77-AC36-E15A894A2D21}" destId="{702C3D93-5CDF-4375-96EB-BFC9AD680F98}" srcOrd="0" destOrd="0" presId="urn:microsoft.com/office/officeart/2005/8/layout/radial1"/>
    <dgm:cxn modelId="{DA9FF674-CBA5-4BD1-98CD-F3DBA64297CC}" type="presOf" srcId="{16E37E2E-CEE5-47B2-BED4-352488E1349C}" destId="{A251CAD8-1E10-40C2-9736-BFA63E3FB5A1}" srcOrd="0" destOrd="0" presId="urn:microsoft.com/office/officeart/2005/8/layout/radial1"/>
    <dgm:cxn modelId="{D9B002F9-C6FD-431D-8DF5-3FC600200191}" type="presOf" srcId="{EFF5D507-F958-4589-9EFF-B59DAF026F17}" destId="{7102599E-B02D-47EC-9226-36378F6AC4B2}" srcOrd="1" destOrd="0" presId="urn:microsoft.com/office/officeart/2005/8/layout/radial1"/>
    <dgm:cxn modelId="{B817EE4A-D9DF-4022-BAB3-C68AD5D37F34}" type="presOf" srcId="{F010DAEF-2EA1-4BEA-9A5F-BDBD2575AED5}" destId="{8DE48362-2219-438B-B1AB-181E595D01DC}" srcOrd="1" destOrd="0" presId="urn:microsoft.com/office/officeart/2005/8/layout/radial1"/>
    <dgm:cxn modelId="{36B00423-0B9B-42EC-8D90-7374851C7E76}" srcId="{16E37E2E-CEE5-47B2-BED4-352488E1349C}" destId="{09D4BE7F-E404-49C2-8F9E-6404F4BC0CCE}" srcOrd="0" destOrd="0" parTransId="{28FA866B-E7DA-4A03-848D-31E1E212832C}" sibTransId="{F8A7E2D3-F3C0-47EA-86A6-D51DF1D9321D}"/>
    <dgm:cxn modelId="{F1A076F2-B628-4AE2-9316-6D7CFFCAC855}" srcId="{16E37E2E-CEE5-47B2-BED4-352488E1349C}" destId="{EBD0F9C6-0035-4518-8A49-2433CBA94988}" srcOrd="5" destOrd="0" parTransId="{10710759-608D-4D77-AC36-E15A894A2D21}" sibTransId="{29685DA0-1B00-4A2B-89AD-AD4A50A4F9BD}"/>
    <dgm:cxn modelId="{1B80AC87-7390-4F16-8BA8-A2FBC7CB4809}" type="presOf" srcId="{5F504C5B-B6FA-4586-BE63-2B85CFFF0377}" destId="{AC812C43-04BF-44B0-AC6F-C800E8A84A7F}" srcOrd="0" destOrd="0" presId="urn:microsoft.com/office/officeart/2005/8/layout/radial1"/>
    <dgm:cxn modelId="{CCEDF56C-CC03-4747-8C63-4C4E1397203F}" srcId="{16E37E2E-CEE5-47B2-BED4-352488E1349C}" destId="{E70ADE5E-851E-421D-A033-53D24CFF9F6F}" srcOrd="3" destOrd="0" parTransId="{FA014EBE-487F-40E2-8886-A18E28BEC28B}" sibTransId="{0B72284D-6220-4B4D-A0B7-375D08157AA9}"/>
    <dgm:cxn modelId="{FF0956C8-2D95-473A-B88E-7CFC9E5378C8}" type="presOf" srcId="{EBD0F9C6-0035-4518-8A49-2433CBA94988}" destId="{B04666A6-B208-4489-8595-5CAC8354CFA1}" srcOrd="0" destOrd="0" presId="urn:microsoft.com/office/officeart/2005/8/layout/radial1"/>
    <dgm:cxn modelId="{163BC8DA-EF1C-42BB-9C04-7C6498FE3392}" type="presOf" srcId="{10710759-608D-4D77-AC36-E15A894A2D21}" destId="{BC0BC084-EBCE-416E-9982-39759DB1ED50}" srcOrd="1" destOrd="0" presId="urn:microsoft.com/office/officeart/2005/8/layout/radial1"/>
    <dgm:cxn modelId="{D9AAAB2F-94F4-4FB9-A024-BB7AED95E897}" type="presOf" srcId="{768E5557-71CC-4598-B1E0-71D3BB54E591}" destId="{A820B96C-E8F9-4C0B-8C61-D92DFF24C502}" srcOrd="0" destOrd="0" presId="urn:microsoft.com/office/officeart/2005/8/layout/radial1"/>
    <dgm:cxn modelId="{33397699-6EDA-4A45-B3E5-77398D1DE8BC}" srcId="{F682A9C0-AC9E-4B98-9C6C-4C78CEB91C24}" destId="{16E37E2E-CEE5-47B2-BED4-352488E1349C}" srcOrd="0" destOrd="0" parTransId="{28B5F992-E16F-4848-B58E-C33CC2D581A0}" sibTransId="{1883A813-D575-4038-86BE-4085644D49D5}"/>
    <dgm:cxn modelId="{3F8C3ECD-6FF7-4D6E-AA98-FF60ABEDBDB7}" type="presOf" srcId="{FA014EBE-487F-40E2-8886-A18E28BEC28B}" destId="{64F217B5-670F-4EB6-9908-84EFECE1DB30}" srcOrd="0" destOrd="0" presId="urn:microsoft.com/office/officeart/2005/8/layout/radial1"/>
    <dgm:cxn modelId="{3B4D6D19-6CC3-4820-9F81-5F990147E380}" srcId="{16E37E2E-CEE5-47B2-BED4-352488E1349C}" destId="{C9743922-4A22-4686-BB7B-442CFBFD8012}" srcOrd="2" destOrd="0" parTransId="{A5AF73FD-10E9-4DF3-8E52-B8B532B6B652}" sibTransId="{59A6AC28-0CF6-4C94-A9A9-CC7A6E3C1A95}"/>
    <dgm:cxn modelId="{5A25D10D-3978-4D47-8C21-0BD6AA819C55}" srcId="{16E37E2E-CEE5-47B2-BED4-352488E1349C}" destId="{768E5557-71CC-4598-B1E0-71D3BB54E591}" srcOrd="4" destOrd="0" parTransId="{F010DAEF-2EA1-4BEA-9A5F-BDBD2575AED5}" sibTransId="{16EAEDEB-E953-4A56-8775-D43B03BB53F7}"/>
    <dgm:cxn modelId="{DACDDE77-9D07-4231-BDCB-1DFF5099A4E1}" type="presOf" srcId="{F010DAEF-2EA1-4BEA-9A5F-BDBD2575AED5}" destId="{1F9808A7-D3F6-4738-94B4-00A92CF1B083}" srcOrd="0" destOrd="0" presId="urn:microsoft.com/office/officeart/2005/8/layout/radial1"/>
    <dgm:cxn modelId="{9FD8F407-0F5D-4ED1-8519-C1CA09EF71C4}" type="presOf" srcId="{28FA866B-E7DA-4A03-848D-31E1E212832C}" destId="{CA519E1A-08EF-49D0-870D-A8281EFD562D}" srcOrd="1" destOrd="0" presId="urn:microsoft.com/office/officeart/2005/8/layout/radial1"/>
    <dgm:cxn modelId="{BEBE4922-A8AD-4799-B08E-1AF968E6993A}" type="presOf" srcId="{E70ADE5E-851E-421D-A033-53D24CFF9F6F}" destId="{E84F9510-339D-4FA8-86AE-8127F6608AAF}" srcOrd="0" destOrd="0" presId="urn:microsoft.com/office/officeart/2005/8/layout/radial1"/>
    <dgm:cxn modelId="{1A5F43BA-6072-4FBA-BBFD-F8032D7FC64E}" type="presParOf" srcId="{987E3F41-E027-4A4F-8008-33C73D038144}" destId="{A251CAD8-1E10-40C2-9736-BFA63E3FB5A1}" srcOrd="0" destOrd="0" presId="urn:microsoft.com/office/officeart/2005/8/layout/radial1"/>
    <dgm:cxn modelId="{69E49D20-F00F-40CC-89F5-373DAD899828}" type="presParOf" srcId="{987E3F41-E027-4A4F-8008-33C73D038144}" destId="{440131B4-EA60-4F10-9C9C-2BE15239FE36}" srcOrd="1" destOrd="0" presId="urn:microsoft.com/office/officeart/2005/8/layout/radial1"/>
    <dgm:cxn modelId="{526747A3-E9C2-4203-9188-A85E28F5CAE2}" type="presParOf" srcId="{440131B4-EA60-4F10-9C9C-2BE15239FE36}" destId="{CA519E1A-08EF-49D0-870D-A8281EFD562D}" srcOrd="0" destOrd="0" presId="urn:microsoft.com/office/officeart/2005/8/layout/radial1"/>
    <dgm:cxn modelId="{06721041-43C6-4AE2-9292-FF1184595DDA}" type="presParOf" srcId="{987E3F41-E027-4A4F-8008-33C73D038144}" destId="{0506D53E-B7D0-434A-8641-45C6F50886C5}" srcOrd="2" destOrd="0" presId="urn:microsoft.com/office/officeart/2005/8/layout/radial1"/>
    <dgm:cxn modelId="{ED4B01E1-FA57-461C-862A-AFF2609DD581}" type="presParOf" srcId="{987E3F41-E027-4A4F-8008-33C73D038144}" destId="{39528B35-6CB0-416D-92A7-49B51F2147EC}" srcOrd="3" destOrd="0" presId="urn:microsoft.com/office/officeart/2005/8/layout/radial1"/>
    <dgm:cxn modelId="{E815FFFC-7C05-4085-9D8F-ED8F08C7FF26}" type="presParOf" srcId="{39528B35-6CB0-416D-92A7-49B51F2147EC}" destId="{7102599E-B02D-47EC-9226-36378F6AC4B2}" srcOrd="0" destOrd="0" presId="urn:microsoft.com/office/officeart/2005/8/layout/radial1"/>
    <dgm:cxn modelId="{C4BE0FDD-593A-46B6-B434-7415844EA80B}" type="presParOf" srcId="{987E3F41-E027-4A4F-8008-33C73D038144}" destId="{AC812C43-04BF-44B0-AC6F-C800E8A84A7F}" srcOrd="4" destOrd="0" presId="urn:microsoft.com/office/officeart/2005/8/layout/radial1"/>
    <dgm:cxn modelId="{9AE61505-ACD1-4617-B85A-3F7E12DD0D52}" type="presParOf" srcId="{987E3F41-E027-4A4F-8008-33C73D038144}" destId="{6D8D7940-1391-42D4-8933-2C73B3F955CC}" srcOrd="5" destOrd="0" presId="urn:microsoft.com/office/officeart/2005/8/layout/radial1"/>
    <dgm:cxn modelId="{A6D1675B-FEC3-497E-BBE0-8002DB4F1152}" type="presParOf" srcId="{6D8D7940-1391-42D4-8933-2C73B3F955CC}" destId="{F08AC999-C6D3-4FB4-BDA1-91C8BD4E2117}" srcOrd="0" destOrd="0" presId="urn:microsoft.com/office/officeart/2005/8/layout/radial1"/>
    <dgm:cxn modelId="{99C5EDAF-E28C-4D29-962F-1167517A6363}" type="presParOf" srcId="{987E3F41-E027-4A4F-8008-33C73D038144}" destId="{C47B04D7-9CF5-4520-AFFB-8A361B8D0A9A}" srcOrd="6" destOrd="0" presId="urn:microsoft.com/office/officeart/2005/8/layout/radial1"/>
    <dgm:cxn modelId="{2069357E-8A27-471D-8814-48E7F0FE42BE}" type="presParOf" srcId="{987E3F41-E027-4A4F-8008-33C73D038144}" destId="{64F217B5-670F-4EB6-9908-84EFECE1DB30}" srcOrd="7" destOrd="0" presId="urn:microsoft.com/office/officeart/2005/8/layout/radial1"/>
    <dgm:cxn modelId="{5202F17C-25E0-47B1-BC3E-786D77F2F68A}" type="presParOf" srcId="{64F217B5-670F-4EB6-9908-84EFECE1DB30}" destId="{8EE9A029-93EA-429C-8CF2-723A01792C41}" srcOrd="0" destOrd="0" presId="urn:microsoft.com/office/officeart/2005/8/layout/radial1"/>
    <dgm:cxn modelId="{E68C3905-8E67-4DCD-A40B-712D65A3ABA0}" type="presParOf" srcId="{987E3F41-E027-4A4F-8008-33C73D038144}" destId="{E84F9510-339D-4FA8-86AE-8127F6608AAF}" srcOrd="8" destOrd="0" presId="urn:microsoft.com/office/officeart/2005/8/layout/radial1"/>
    <dgm:cxn modelId="{768EA278-039C-4B0F-8764-2A3DE4F774A3}" type="presParOf" srcId="{987E3F41-E027-4A4F-8008-33C73D038144}" destId="{1F9808A7-D3F6-4738-94B4-00A92CF1B083}" srcOrd="9" destOrd="0" presId="urn:microsoft.com/office/officeart/2005/8/layout/radial1"/>
    <dgm:cxn modelId="{567E1895-6E31-432D-BB15-2A17BD5F5FAF}" type="presParOf" srcId="{1F9808A7-D3F6-4738-94B4-00A92CF1B083}" destId="{8DE48362-2219-438B-B1AB-181E595D01DC}" srcOrd="0" destOrd="0" presId="urn:microsoft.com/office/officeart/2005/8/layout/radial1"/>
    <dgm:cxn modelId="{E1746941-A12D-472B-ACDD-A27DF58E6797}" type="presParOf" srcId="{987E3F41-E027-4A4F-8008-33C73D038144}" destId="{A820B96C-E8F9-4C0B-8C61-D92DFF24C502}" srcOrd="10" destOrd="0" presId="urn:microsoft.com/office/officeart/2005/8/layout/radial1"/>
    <dgm:cxn modelId="{728156D9-AACE-44F4-8133-0811800E36E5}" type="presParOf" srcId="{987E3F41-E027-4A4F-8008-33C73D038144}" destId="{702C3D93-5CDF-4375-96EB-BFC9AD680F98}" srcOrd="11" destOrd="0" presId="urn:microsoft.com/office/officeart/2005/8/layout/radial1"/>
    <dgm:cxn modelId="{39F57C25-A006-43DA-89B6-D68718B47CBF}" type="presParOf" srcId="{702C3D93-5CDF-4375-96EB-BFC9AD680F98}" destId="{BC0BC084-EBCE-416E-9982-39759DB1ED50}" srcOrd="0" destOrd="0" presId="urn:microsoft.com/office/officeart/2005/8/layout/radial1"/>
    <dgm:cxn modelId="{5D231930-0EEA-4B4E-8440-9590142926B6}" type="presParOf" srcId="{987E3F41-E027-4A4F-8008-33C73D038144}" destId="{B04666A6-B208-4489-8595-5CAC8354CFA1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5EF368-63A4-4922-AF46-6516F0609A2D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</dgm:pt>
    <dgm:pt modelId="{955F1122-B0F1-4EAA-B8BB-464AF2B2385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pitchFamily="34" charset="0"/>
            </a:rPr>
            <a:t>Child is distressed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EEF31688-EE7F-4F5F-99FA-A32B83BECA09}" type="parTrans" cxnId="{25CDB7BE-F114-42A7-8569-F256CBD91640}">
      <dgm:prSet/>
      <dgm:spPr/>
      <dgm:t>
        <a:bodyPr/>
        <a:lstStyle/>
        <a:p>
          <a:endParaRPr lang="en-GB"/>
        </a:p>
      </dgm:t>
    </dgm:pt>
    <dgm:pt modelId="{F40B9339-3D13-4777-A5F3-E1467A45F2E5}" type="sibTrans" cxnId="{25CDB7BE-F114-42A7-8569-F256CBD91640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5EC3EF62-D180-411D-820A-644CC4F3D8B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pitchFamily="34" charset="0"/>
            </a:rPr>
            <a:t>Adult is abusive or unavailable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ED5D6166-F199-4472-896C-DB2341B5FE28}" type="parTrans" cxnId="{D7936290-E1FD-494B-A423-957A7EF3222F}">
      <dgm:prSet/>
      <dgm:spPr/>
      <dgm:t>
        <a:bodyPr/>
        <a:lstStyle/>
        <a:p>
          <a:endParaRPr lang="en-GB"/>
        </a:p>
      </dgm:t>
    </dgm:pt>
    <dgm:pt modelId="{21ADC1D9-06B0-4E29-B668-631246194092}" type="sibTrans" cxnId="{D7936290-E1FD-494B-A423-957A7EF3222F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D1A95536-2004-44C8-9331-A455DBC66C5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pitchFamily="34" charset="0"/>
            </a:rPr>
            <a:t>Child is overwhelmed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710E4370-7E04-4FBD-A8BE-320EBE60F059}" type="parTrans" cxnId="{DBCACA4D-9407-45EC-B2F4-ED2F62F2E426}">
      <dgm:prSet/>
      <dgm:spPr/>
      <dgm:t>
        <a:bodyPr/>
        <a:lstStyle/>
        <a:p>
          <a:endParaRPr lang="en-GB"/>
        </a:p>
      </dgm:t>
    </dgm:pt>
    <dgm:pt modelId="{ED677D8C-D0A8-4BD1-A637-DAB434DCC091}" type="sibTrans" cxnId="{DBCACA4D-9407-45EC-B2F4-ED2F62F2E426}">
      <dgm:prSet/>
      <dgm:spPr>
        <a:ln>
          <a:solidFill>
            <a:schemeClr val="tx1"/>
          </a:solidFill>
        </a:ln>
      </dgm:spPr>
      <dgm:t>
        <a:bodyPr/>
        <a:lstStyle/>
        <a:p>
          <a:endParaRPr lang="en-GB">
            <a:solidFill>
              <a:schemeClr val="tx2"/>
            </a:solidFill>
          </a:endParaRPr>
        </a:p>
      </dgm:t>
    </dgm:pt>
    <dgm:pt modelId="{ADC739C4-9227-43AC-BB76-B8ABC2D533FB}" type="pres">
      <dgm:prSet presAssocID="{485EF368-63A4-4922-AF46-6516F0609A2D}" presName="cycle" presStyleCnt="0">
        <dgm:presLayoutVars>
          <dgm:dir/>
          <dgm:resizeHandles val="exact"/>
        </dgm:presLayoutVars>
      </dgm:prSet>
      <dgm:spPr/>
    </dgm:pt>
    <dgm:pt modelId="{EB301981-2C4D-4329-8788-57AE521EBC0B}" type="pres">
      <dgm:prSet presAssocID="{955F1122-B0F1-4EAA-B8BB-464AF2B2385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F0ED7C-E318-4600-9D13-C1496F1E3453}" type="pres">
      <dgm:prSet presAssocID="{955F1122-B0F1-4EAA-B8BB-464AF2B2385B}" presName="spNode" presStyleCnt="0"/>
      <dgm:spPr/>
    </dgm:pt>
    <dgm:pt modelId="{7A98F97D-724F-4D1F-B76B-982E49F48CC0}" type="pres">
      <dgm:prSet presAssocID="{F40B9339-3D13-4777-A5F3-E1467A45F2E5}" presName="sibTrans" presStyleLbl="sibTrans1D1" presStyleIdx="0" presStyleCnt="3"/>
      <dgm:spPr/>
      <dgm:t>
        <a:bodyPr/>
        <a:lstStyle/>
        <a:p>
          <a:endParaRPr lang="en-GB"/>
        </a:p>
      </dgm:t>
    </dgm:pt>
    <dgm:pt modelId="{07719A10-4986-4F07-B3F2-4C97654F131C}" type="pres">
      <dgm:prSet presAssocID="{5EC3EF62-D180-411D-820A-644CC4F3D8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A34FC8-9D93-4437-B568-0C86322B3D63}" type="pres">
      <dgm:prSet presAssocID="{5EC3EF62-D180-411D-820A-644CC4F3D8B4}" presName="spNode" presStyleCnt="0"/>
      <dgm:spPr/>
    </dgm:pt>
    <dgm:pt modelId="{14DB6BE4-3FBC-46E0-BF87-2681B6355539}" type="pres">
      <dgm:prSet presAssocID="{21ADC1D9-06B0-4E29-B668-631246194092}" presName="sibTrans" presStyleLbl="sibTrans1D1" presStyleIdx="1" presStyleCnt="3"/>
      <dgm:spPr/>
      <dgm:t>
        <a:bodyPr/>
        <a:lstStyle/>
        <a:p>
          <a:endParaRPr lang="en-GB"/>
        </a:p>
      </dgm:t>
    </dgm:pt>
    <dgm:pt modelId="{A331ED50-B385-416F-89D9-FAF7137E92C5}" type="pres">
      <dgm:prSet presAssocID="{D1A95536-2004-44C8-9331-A455DBC66C5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B5DA98-4FC6-44C6-83D8-D3CBD3FA880D}" type="pres">
      <dgm:prSet presAssocID="{D1A95536-2004-44C8-9331-A455DBC66C52}" presName="spNode" presStyleCnt="0"/>
      <dgm:spPr/>
    </dgm:pt>
    <dgm:pt modelId="{D9A14CB8-BA72-4E54-B28A-471EF2947964}" type="pres">
      <dgm:prSet presAssocID="{ED677D8C-D0A8-4BD1-A637-DAB434DCC091}" presName="sibTrans" presStyleLbl="sibTrans1D1" presStyleIdx="2" presStyleCnt="3"/>
      <dgm:spPr/>
      <dgm:t>
        <a:bodyPr/>
        <a:lstStyle/>
        <a:p>
          <a:endParaRPr lang="en-GB"/>
        </a:p>
      </dgm:t>
    </dgm:pt>
  </dgm:ptLst>
  <dgm:cxnLst>
    <dgm:cxn modelId="{DBCACA4D-9407-45EC-B2F4-ED2F62F2E426}" srcId="{485EF368-63A4-4922-AF46-6516F0609A2D}" destId="{D1A95536-2004-44C8-9331-A455DBC66C52}" srcOrd="2" destOrd="0" parTransId="{710E4370-7E04-4FBD-A8BE-320EBE60F059}" sibTransId="{ED677D8C-D0A8-4BD1-A637-DAB434DCC091}"/>
    <dgm:cxn modelId="{FF15C80F-8058-4704-8A9E-5528852B8529}" type="presOf" srcId="{5EC3EF62-D180-411D-820A-644CC4F3D8B4}" destId="{07719A10-4986-4F07-B3F2-4C97654F131C}" srcOrd="0" destOrd="0" presId="urn:microsoft.com/office/officeart/2005/8/layout/cycle5"/>
    <dgm:cxn modelId="{DF41D367-72D9-43DF-9A7B-8EB14746C6C9}" type="presOf" srcId="{21ADC1D9-06B0-4E29-B668-631246194092}" destId="{14DB6BE4-3FBC-46E0-BF87-2681B6355539}" srcOrd="0" destOrd="0" presId="urn:microsoft.com/office/officeart/2005/8/layout/cycle5"/>
    <dgm:cxn modelId="{8839111D-6819-45C1-A62F-E61508E8E8A9}" type="presOf" srcId="{955F1122-B0F1-4EAA-B8BB-464AF2B2385B}" destId="{EB301981-2C4D-4329-8788-57AE521EBC0B}" srcOrd="0" destOrd="0" presId="urn:microsoft.com/office/officeart/2005/8/layout/cycle5"/>
    <dgm:cxn modelId="{D7936290-E1FD-494B-A423-957A7EF3222F}" srcId="{485EF368-63A4-4922-AF46-6516F0609A2D}" destId="{5EC3EF62-D180-411D-820A-644CC4F3D8B4}" srcOrd="1" destOrd="0" parTransId="{ED5D6166-F199-4472-896C-DB2341B5FE28}" sibTransId="{21ADC1D9-06B0-4E29-B668-631246194092}"/>
    <dgm:cxn modelId="{3132DFFA-93CA-420C-8717-E33CBEA7CFB3}" type="presOf" srcId="{ED677D8C-D0A8-4BD1-A637-DAB434DCC091}" destId="{D9A14CB8-BA72-4E54-B28A-471EF2947964}" srcOrd="0" destOrd="0" presId="urn:microsoft.com/office/officeart/2005/8/layout/cycle5"/>
    <dgm:cxn modelId="{25CDB7BE-F114-42A7-8569-F256CBD91640}" srcId="{485EF368-63A4-4922-AF46-6516F0609A2D}" destId="{955F1122-B0F1-4EAA-B8BB-464AF2B2385B}" srcOrd="0" destOrd="0" parTransId="{EEF31688-EE7F-4F5F-99FA-A32B83BECA09}" sibTransId="{F40B9339-3D13-4777-A5F3-E1467A45F2E5}"/>
    <dgm:cxn modelId="{9A4F02E2-60B2-4ACC-AF33-AD7BD0C67310}" type="presOf" srcId="{485EF368-63A4-4922-AF46-6516F0609A2D}" destId="{ADC739C4-9227-43AC-BB76-B8ABC2D533FB}" srcOrd="0" destOrd="0" presId="urn:microsoft.com/office/officeart/2005/8/layout/cycle5"/>
    <dgm:cxn modelId="{6092D21C-61A2-401A-B1C4-CD980E2B64CF}" type="presOf" srcId="{D1A95536-2004-44C8-9331-A455DBC66C52}" destId="{A331ED50-B385-416F-89D9-FAF7137E92C5}" srcOrd="0" destOrd="0" presId="urn:microsoft.com/office/officeart/2005/8/layout/cycle5"/>
    <dgm:cxn modelId="{596C1780-B503-40AC-AE3A-4606CA191C8D}" type="presOf" srcId="{F40B9339-3D13-4777-A5F3-E1467A45F2E5}" destId="{7A98F97D-724F-4D1F-B76B-982E49F48CC0}" srcOrd="0" destOrd="0" presId="urn:microsoft.com/office/officeart/2005/8/layout/cycle5"/>
    <dgm:cxn modelId="{0DB8CC74-1E6A-421F-BF56-3E7FBC142502}" type="presParOf" srcId="{ADC739C4-9227-43AC-BB76-B8ABC2D533FB}" destId="{EB301981-2C4D-4329-8788-57AE521EBC0B}" srcOrd="0" destOrd="0" presId="urn:microsoft.com/office/officeart/2005/8/layout/cycle5"/>
    <dgm:cxn modelId="{CF8FE5BD-E89A-4792-998E-C35FC58AE6A0}" type="presParOf" srcId="{ADC739C4-9227-43AC-BB76-B8ABC2D533FB}" destId="{31F0ED7C-E318-4600-9D13-C1496F1E3453}" srcOrd="1" destOrd="0" presId="urn:microsoft.com/office/officeart/2005/8/layout/cycle5"/>
    <dgm:cxn modelId="{ED92E570-64DA-4286-BA7E-E1B509BF58A2}" type="presParOf" srcId="{ADC739C4-9227-43AC-BB76-B8ABC2D533FB}" destId="{7A98F97D-724F-4D1F-B76B-982E49F48CC0}" srcOrd="2" destOrd="0" presId="urn:microsoft.com/office/officeart/2005/8/layout/cycle5"/>
    <dgm:cxn modelId="{66924BAA-0CCB-4C0F-B228-7A55DC802013}" type="presParOf" srcId="{ADC739C4-9227-43AC-BB76-B8ABC2D533FB}" destId="{07719A10-4986-4F07-B3F2-4C97654F131C}" srcOrd="3" destOrd="0" presId="urn:microsoft.com/office/officeart/2005/8/layout/cycle5"/>
    <dgm:cxn modelId="{2C43F7CD-DFB9-457E-901A-4AAEA1827494}" type="presParOf" srcId="{ADC739C4-9227-43AC-BB76-B8ABC2D533FB}" destId="{E9A34FC8-9D93-4437-B568-0C86322B3D63}" srcOrd="4" destOrd="0" presId="urn:microsoft.com/office/officeart/2005/8/layout/cycle5"/>
    <dgm:cxn modelId="{886A8E90-45E8-471E-938B-DE7290BC00F4}" type="presParOf" srcId="{ADC739C4-9227-43AC-BB76-B8ABC2D533FB}" destId="{14DB6BE4-3FBC-46E0-BF87-2681B6355539}" srcOrd="5" destOrd="0" presId="urn:microsoft.com/office/officeart/2005/8/layout/cycle5"/>
    <dgm:cxn modelId="{2F824B2D-16A7-412A-A8C1-9C68D44196F0}" type="presParOf" srcId="{ADC739C4-9227-43AC-BB76-B8ABC2D533FB}" destId="{A331ED50-B385-416F-89D9-FAF7137E92C5}" srcOrd="6" destOrd="0" presId="urn:microsoft.com/office/officeart/2005/8/layout/cycle5"/>
    <dgm:cxn modelId="{F49028A1-C529-43F5-B8E2-C6BBCC916DAB}" type="presParOf" srcId="{ADC739C4-9227-43AC-BB76-B8ABC2D533FB}" destId="{1AB5DA98-4FC6-44C6-83D8-D3CBD3FA880D}" srcOrd="7" destOrd="0" presId="urn:microsoft.com/office/officeart/2005/8/layout/cycle5"/>
    <dgm:cxn modelId="{3B8EE7D8-45B1-42F6-9AA3-DFF8386BE630}" type="presParOf" srcId="{ADC739C4-9227-43AC-BB76-B8ABC2D533FB}" destId="{D9A14CB8-BA72-4E54-B28A-471EF2947964}" srcOrd="8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D7C33D-7BFF-495B-ABDD-DDA8C4D5EA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96B04DA-F250-4D94-B2D3-75702635E77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Partner Abuse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Sexual Assault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Child Sexual Abuse</a:t>
          </a:r>
        </a:p>
      </dgm:t>
    </dgm:pt>
    <dgm:pt modelId="{B0796986-5D4F-4740-B051-4ACE09C99EF8}" type="parTrans" cxnId="{AF26DB80-3A4D-4E3D-9F1B-1B661547B9BD}">
      <dgm:prSet/>
      <dgm:spPr/>
      <dgm:t>
        <a:bodyPr/>
        <a:lstStyle/>
        <a:p>
          <a:endParaRPr lang="en-GB"/>
        </a:p>
      </dgm:t>
    </dgm:pt>
    <dgm:pt modelId="{04AB166C-A430-4A2C-9846-B3C6646A1499}" type="sibTrans" cxnId="{AF26DB80-3A4D-4E3D-9F1B-1B661547B9BD}">
      <dgm:prSet/>
      <dgm:spPr/>
      <dgm:t>
        <a:bodyPr/>
        <a:lstStyle/>
        <a:p>
          <a:endParaRPr lang="en-GB"/>
        </a:p>
      </dgm:t>
    </dgm:pt>
    <dgm:pt modelId="{4DE1CD90-1B7B-4CD9-A693-9E60E88A1E0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FATAL OUTCOMES</a:t>
          </a: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/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r>
            <a:rPr kumimoji="0" lang="fr-FR" alt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Femicide</a:t>
          </a: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Suicide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Maternal </a:t>
          </a:r>
          <a:r>
            <a:rPr kumimoji="0" lang="fr-FR" alt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Mortality</a:t>
          </a: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Arial" pitchFamily="34" charset="0"/>
          </a:endParaRPr>
        </a:p>
      </dgm:t>
    </dgm:pt>
    <dgm:pt modelId="{A1919951-45AE-4889-BCA7-38EC82E2AC2A}" type="parTrans" cxnId="{3A97D20A-5B60-4598-AD6E-A734CC9E6DF3}">
      <dgm:prSet/>
      <dgm:spPr/>
      <dgm:t>
        <a:bodyPr/>
        <a:lstStyle/>
        <a:p>
          <a:endParaRPr lang="en-GB"/>
        </a:p>
      </dgm:t>
    </dgm:pt>
    <dgm:pt modelId="{4949BB28-C0AB-4E62-BFF3-54463F3E9A93}" type="sibTrans" cxnId="{3A97D20A-5B60-4598-AD6E-A734CC9E6DF3}">
      <dgm:prSet/>
      <dgm:spPr/>
      <dgm:t>
        <a:bodyPr/>
        <a:lstStyle/>
        <a:p>
          <a:endParaRPr lang="en-GB"/>
        </a:p>
      </dgm:t>
    </dgm:pt>
    <dgm:pt modelId="{8E4AD445-CA92-4A48-BDBB-793759EDBDE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NONFATAL OUTCOMES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/>
          </a:r>
          <a:br>
            <a: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Continuum of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health impacts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34" charset="-128"/>
            <a:cs typeface="Arial" pitchFamily="34" charset="0"/>
          </a:endParaRPr>
        </a:p>
      </dgm:t>
    </dgm:pt>
    <dgm:pt modelId="{7A2724E3-C322-4DCC-9065-52555DAA9816}" type="parTrans" cxnId="{E7C0484F-7172-4F9B-9E94-7F57DE60D960}">
      <dgm:prSet/>
      <dgm:spPr/>
      <dgm:t>
        <a:bodyPr/>
        <a:lstStyle/>
        <a:p>
          <a:endParaRPr lang="en-GB"/>
        </a:p>
      </dgm:t>
    </dgm:pt>
    <dgm:pt modelId="{2F638CA1-9E8C-416B-BEE9-97EFE6FC3CE7}" type="sibTrans" cxnId="{E7C0484F-7172-4F9B-9E94-7F57DE60D960}">
      <dgm:prSet/>
      <dgm:spPr/>
      <dgm:t>
        <a:bodyPr/>
        <a:lstStyle/>
        <a:p>
          <a:endParaRPr lang="en-GB"/>
        </a:p>
      </dgm:t>
    </dgm:pt>
    <dgm:pt modelId="{5F28971D-E0EC-445D-B99D-9A3B350942D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PHYSICAL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HEALTH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Injury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Functional Impairment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Poor Subjective Health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Permanent Disability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Severe Obesity</a:t>
          </a:r>
        </a:p>
      </dgm:t>
    </dgm:pt>
    <dgm:pt modelId="{BC88A333-2347-4301-AA8F-CB71A562B0D2}" type="parTrans" cxnId="{85FB9E44-BCAB-4B98-B0BA-0FA4A1D54C64}">
      <dgm:prSet/>
      <dgm:spPr/>
      <dgm:t>
        <a:bodyPr/>
        <a:lstStyle/>
        <a:p>
          <a:endParaRPr lang="en-GB"/>
        </a:p>
      </dgm:t>
    </dgm:pt>
    <dgm:pt modelId="{3BF678C8-8044-4956-A401-8085BA358CC9}" type="sibTrans" cxnId="{85FB9E44-BCAB-4B98-B0BA-0FA4A1D54C64}">
      <dgm:prSet/>
      <dgm:spPr/>
      <dgm:t>
        <a:bodyPr/>
        <a:lstStyle/>
        <a:p>
          <a:endParaRPr lang="en-GB"/>
        </a:p>
      </dgm:t>
    </dgm:pt>
    <dgm:pt modelId="{D4FDA34F-B989-4C8D-87F4-5AF2C61D27F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CHRONIC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CONDITIONS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Chronic Pain Syndrome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Irritable Bowel Syndrome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Gastrointestinal Disorders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Fibromyalgia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Cancer </a:t>
          </a:r>
        </a:p>
      </dgm:t>
    </dgm:pt>
    <dgm:pt modelId="{2EBB745B-4731-440B-A809-65907A943F9B}" type="parTrans" cxnId="{F1D43BBD-4E15-4848-92FA-0ABB69EE4370}">
      <dgm:prSet/>
      <dgm:spPr/>
      <dgm:t>
        <a:bodyPr/>
        <a:lstStyle/>
        <a:p>
          <a:endParaRPr lang="en-GB"/>
        </a:p>
      </dgm:t>
    </dgm:pt>
    <dgm:pt modelId="{83277F36-C26C-4226-A12F-95EE44627056}" type="sibTrans" cxnId="{F1D43BBD-4E15-4848-92FA-0ABB69EE4370}">
      <dgm:prSet/>
      <dgm:spPr/>
      <dgm:t>
        <a:bodyPr/>
        <a:lstStyle/>
        <a:p>
          <a:endParaRPr lang="en-GB"/>
        </a:p>
      </dgm:t>
    </dgm:pt>
    <dgm:pt modelId="{C75BE68D-4F57-433C-B482-FFE67C32675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REPRODUCTIVE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HEALTH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Unwanted Pregnancy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STIs/HIV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Gynaecological Disorders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Unsafe Abortions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Pregnancy Complications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Miscarriage/Low Birth Weight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Pelvic Inflammatory Disease</a:t>
          </a:r>
        </a:p>
      </dgm:t>
    </dgm:pt>
    <dgm:pt modelId="{E2F37451-A019-40CF-81C7-CA2D737C8B3E}" type="parTrans" cxnId="{CE0A7758-1BFC-4438-B399-C14A554F2DCF}">
      <dgm:prSet/>
      <dgm:spPr/>
      <dgm:t>
        <a:bodyPr/>
        <a:lstStyle/>
        <a:p>
          <a:endParaRPr lang="en-GB"/>
        </a:p>
      </dgm:t>
    </dgm:pt>
    <dgm:pt modelId="{F95B5A07-7DB9-4010-ACFB-C802FE34DE9D}" type="sibTrans" cxnId="{CE0A7758-1BFC-4438-B399-C14A554F2DCF}">
      <dgm:prSet/>
      <dgm:spPr/>
      <dgm:t>
        <a:bodyPr/>
        <a:lstStyle/>
        <a:p>
          <a:endParaRPr lang="en-GB"/>
        </a:p>
      </dgm:t>
    </dgm:pt>
    <dgm:pt modelId="{B69FC867-A98E-416D-BEBD-6648E0E8399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MENTAL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HEALTH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Post Traumatic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Stress Disorder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Depression/Anxiety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Phobias/Panic Attacks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Eating Disorders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Sexual Dysfunction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Low Self-Esteem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Substance Abuse</a:t>
          </a:r>
        </a:p>
      </dgm:t>
    </dgm:pt>
    <dgm:pt modelId="{1758EB8A-3C1D-43A6-980C-04959522160B}" type="parTrans" cxnId="{F01B01FF-6ED7-4CAF-86DA-21B0308045C7}">
      <dgm:prSet/>
      <dgm:spPr/>
      <dgm:t>
        <a:bodyPr/>
        <a:lstStyle/>
        <a:p>
          <a:endParaRPr lang="en-GB"/>
        </a:p>
      </dgm:t>
    </dgm:pt>
    <dgm:pt modelId="{E305FA3C-5381-40B5-B918-1BD0F6C0E751}" type="sibTrans" cxnId="{F01B01FF-6ED7-4CAF-86DA-21B0308045C7}">
      <dgm:prSet/>
      <dgm:spPr/>
      <dgm:t>
        <a:bodyPr/>
        <a:lstStyle/>
        <a:p>
          <a:endParaRPr lang="en-GB"/>
        </a:p>
      </dgm:t>
    </dgm:pt>
    <dgm:pt modelId="{A92B8849-B7AE-4CA0-B96D-6A3640FB1E6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34" charset="-128"/>
              <a:cs typeface="Arial" pitchFamily="34" charset="0"/>
            </a:rPr>
            <a:t> </a:t>
          </a: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ASSOCIATED HEALTH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BEHAVIOURS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Smoking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Alcohol and Drug Abuse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Sexual Risk Taking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Physical Inactivity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rPr>
            <a:t>  Over-Eating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en-US" sz="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  <a:cs typeface="Arial" pitchFamily="34" charset="0"/>
          </a:endParaRPr>
        </a:p>
      </dgm:t>
    </dgm:pt>
    <dgm:pt modelId="{41C4783F-88C3-4F94-B968-C12F06966158}" type="parTrans" cxnId="{2F2325BF-6BBE-462E-89B3-88FC0198A9B4}">
      <dgm:prSet/>
      <dgm:spPr/>
      <dgm:t>
        <a:bodyPr/>
        <a:lstStyle/>
        <a:p>
          <a:endParaRPr lang="en-GB"/>
        </a:p>
      </dgm:t>
    </dgm:pt>
    <dgm:pt modelId="{E934196A-E30E-4641-80E6-749FB1884657}" type="sibTrans" cxnId="{2F2325BF-6BBE-462E-89B3-88FC0198A9B4}">
      <dgm:prSet/>
      <dgm:spPr/>
      <dgm:t>
        <a:bodyPr/>
        <a:lstStyle/>
        <a:p>
          <a:endParaRPr lang="en-GB"/>
        </a:p>
      </dgm:t>
    </dgm:pt>
    <dgm:pt modelId="{8DDF433B-4A46-4EDC-8DE4-D931D697970E}" type="pres">
      <dgm:prSet presAssocID="{1ED7C33D-7BFF-495B-ABDD-DDA8C4D5EA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1F1185-EA6E-4AD5-8904-37DA577C1597}" type="pres">
      <dgm:prSet presAssocID="{796B04DA-F250-4D94-B2D3-75702635E770}" presName="hierRoot1" presStyleCnt="0">
        <dgm:presLayoutVars>
          <dgm:hierBranch/>
        </dgm:presLayoutVars>
      </dgm:prSet>
      <dgm:spPr/>
    </dgm:pt>
    <dgm:pt modelId="{64B83BB8-F719-4459-8856-EE2EA99DB680}" type="pres">
      <dgm:prSet presAssocID="{796B04DA-F250-4D94-B2D3-75702635E770}" presName="rootComposite1" presStyleCnt="0"/>
      <dgm:spPr/>
    </dgm:pt>
    <dgm:pt modelId="{DC6BA3DD-92EE-4925-BE57-24189A625F6C}" type="pres">
      <dgm:prSet presAssocID="{796B04DA-F250-4D94-B2D3-75702635E770}" presName="rootText1" presStyleLbl="node0" presStyleIdx="0" presStyleCnt="1" custScaleX="150717" custLinFactNeighborX="48673" custLinFactNeighborY="-2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0ECBA6-B820-46DC-A092-404176F48502}" type="pres">
      <dgm:prSet presAssocID="{796B04DA-F250-4D94-B2D3-75702635E770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961738E-B24E-4A4A-AB09-DECBD056E263}" type="pres">
      <dgm:prSet presAssocID="{796B04DA-F250-4D94-B2D3-75702635E770}" presName="hierChild2" presStyleCnt="0"/>
      <dgm:spPr/>
    </dgm:pt>
    <dgm:pt modelId="{2C175F36-78EC-4F5F-8FA2-C45E2965055B}" type="pres">
      <dgm:prSet presAssocID="{A1919951-45AE-4889-BCA7-38EC82E2AC2A}" presName="Name35" presStyleLbl="parChTrans1D2" presStyleIdx="0" presStyleCnt="2"/>
      <dgm:spPr/>
      <dgm:t>
        <a:bodyPr/>
        <a:lstStyle/>
        <a:p>
          <a:endParaRPr lang="en-GB"/>
        </a:p>
      </dgm:t>
    </dgm:pt>
    <dgm:pt modelId="{295DD226-D4FD-4673-8424-1C5F3934DF2F}" type="pres">
      <dgm:prSet presAssocID="{4DE1CD90-1B7B-4CD9-A693-9E60E88A1E09}" presName="hierRoot2" presStyleCnt="0">
        <dgm:presLayoutVars>
          <dgm:hierBranch/>
        </dgm:presLayoutVars>
      </dgm:prSet>
      <dgm:spPr/>
    </dgm:pt>
    <dgm:pt modelId="{BB58D6AE-EB4E-49B5-91EB-44018C5C0E63}" type="pres">
      <dgm:prSet presAssocID="{4DE1CD90-1B7B-4CD9-A693-9E60E88A1E09}" presName="rootComposite" presStyleCnt="0"/>
      <dgm:spPr/>
    </dgm:pt>
    <dgm:pt modelId="{014C00E9-5668-46BD-8122-2188E3CA45A5}" type="pres">
      <dgm:prSet presAssocID="{4DE1CD90-1B7B-4CD9-A693-9E60E88A1E09}" presName="rootText" presStyleLbl="node2" presStyleIdx="0" presStyleCnt="2" custScaleX="149536" custScaleY="175208" custLinFactNeighborX="31387" custLinFactNeighborY="-98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9F25AE-0826-46E6-BB6F-B8E6B757663A}" type="pres">
      <dgm:prSet presAssocID="{4DE1CD90-1B7B-4CD9-A693-9E60E88A1E09}" presName="rootConnector" presStyleLbl="node2" presStyleIdx="0" presStyleCnt="2"/>
      <dgm:spPr/>
      <dgm:t>
        <a:bodyPr/>
        <a:lstStyle/>
        <a:p>
          <a:endParaRPr lang="en-GB"/>
        </a:p>
      </dgm:t>
    </dgm:pt>
    <dgm:pt modelId="{6CC22112-D0CC-4494-8E20-981E2EF0101C}" type="pres">
      <dgm:prSet presAssocID="{4DE1CD90-1B7B-4CD9-A693-9E60E88A1E09}" presName="hierChild4" presStyleCnt="0"/>
      <dgm:spPr/>
    </dgm:pt>
    <dgm:pt modelId="{E9038AF6-622B-40FD-9904-354627688AE3}" type="pres">
      <dgm:prSet presAssocID="{4DE1CD90-1B7B-4CD9-A693-9E60E88A1E09}" presName="hierChild5" presStyleCnt="0"/>
      <dgm:spPr/>
    </dgm:pt>
    <dgm:pt modelId="{D2260BED-9648-49B8-BE01-6858F78F8D7B}" type="pres">
      <dgm:prSet presAssocID="{7A2724E3-C322-4DCC-9065-52555DAA9816}" presName="Name35" presStyleLbl="parChTrans1D2" presStyleIdx="1" presStyleCnt="2"/>
      <dgm:spPr/>
      <dgm:t>
        <a:bodyPr/>
        <a:lstStyle/>
        <a:p>
          <a:endParaRPr lang="en-GB"/>
        </a:p>
      </dgm:t>
    </dgm:pt>
    <dgm:pt modelId="{0DE92DA7-72D2-43C3-B606-83137865A347}" type="pres">
      <dgm:prSet presAssocID="{8E4AD445-CA92-4A48-BDBB-793759EDBDE7}" presName="hierRoot2" presStyleCnt="0">
        <dgm:presLayoutVars>
          <dgm:hierBranch/>
        </dgm:presLayoutVars>
      </dgm:prSet>
      <dgm:spPr/>
    </dgm:pt>
    <dgm:pt modelId="{029AF38D-7FAF-4AAB-841D-69D0A93BD532}" type="pres">
      <dgm:prSet presAssocID="{8E4AD445-CA92-4A48-BDBB-793759EDBDE7}" presName="rootComposite" presStyleCnt="0"/>
      <dgm:spPr/>
    </dgm:pt>
    <dgm:pt modelId="{65A495D4-89E5-408E-9453-65BC8216E25B}" type="pres">
      <dgm:prSet presAssocID="{8E4AD445-CA92-4A48-BDBB-793759EDBDE7}" presName="rootText" presStyleLbl="node2" presStyleIdx="1" presStyleCnt="2" custScaleX="152308" custScaleY="152247" custLinFactNeighborX="58934" custLinFactNeighborY="-45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9AF892-7CD3-4A82-B15A-126B2DB7E54A}" type="pres">
      <dgm:prSet presAssocID="{8E4AD445-CA92-4A48-BDBB-793759EDBDE7}" presName="rootConnector" presStyleLbl="node2" presStyleIdx="1" presStyleCnt="2"/>
      <dgm:spPr/>
      <dgm:t>
        <a:bodyPr/>
        <a:lstStyle/>
        <a:p>
          <a:endParaRPr lang="en-GB"/>
        </a:p>
      </dgm:t>
    </dgm:pt>
    <dgm:pt modelId="{857AE3DA-B981-48F8-9855-8D34647AEB1B}" type="pres">
      <dgm:prSet presAssocID="{8E4AD445-CA92-4A48-BDBB-793759EDBDE7}" presName="hierChild4" presStyleCnt="0"/>
      <dgm:spPr/>
    </dgm:pt>
    <dgm:pt modelId="{5BFBFCD8-4F0F-45D8-ACE3-82CA18628769}" type="pres">
      <dgm:prSet presAssocID="{BC88A333-2347-4301-AA8F-CB71A562B0D2}" presName="Name35" presStyleLbl="parChTrans1D3" presStyleIdx="0" presStyleCnt="5"/>
      <dgm:spPr/>
      <dgm:t>
        <a:bodyPr/>
        <a:lstStyle/>
        <a:p>
          <a:endParaRPr lang="en-GB"/>
        </a:p>
      </dgm:t>
    </dgm:pt>
    <dgm:pt modelId="{D3323D97-F07B-4638-AFE8-BA5CD53D2F16}" type="pres">
      <dgm:prSet presAssocID="{5F28971D-E0EC-445D-B99D-9A3B350942D9}" presName="hierRoot2" presStyleCnt="0">
        <dgm:presLayoutVars>
          <dgm:hierBranch val="r"/>
        </dgm:presLayoutVars>
      </dgm:prSet>
      <dgm:spPr/>
    </dgm:pt>
    <dgm:pt modelId="{97E34442-37B2-47EF-9919-A27E46E52CB4}" type="pres">
      <dgm:prSet presAssocID="{5F28971D-E0EC-445D-B99D-9A3B350942D9}" presName="rootComposite" presStyleCnt="0"/>
      <dgm:spPr/>
    </dgm:pt>
    <dgm:pt modelId="{C4E4828D-CBBC-4807-827A-A223F96421AD}" type="pres">
      <dgm:prSet presAssocID="{5F28971D-E0EC-445D-B99D-9A3B350942D9}" presName="rootText" presStyleLbl="node3" presStyleIdx="0" presStyleCnt="5" custScaleY="3746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D15E2A-C586-4F02-840B-65573E39FEEE}" type="pres">
      <dgm:prSet presAssocID="{5F28971D-E0EC-445D-B99D-9A3B350942D9}" presName="rootConnector" presStyleLbl="node3" presStyleIdx="0" presStyleCnt="5"/>
      <dgm:spPr/>
      <dgm:t>
        <a:bodyPr/>
        <a:lstStyle/>
        <a:p>
          <a:endParaRPr lang="en-GB"/>
        </a:p>
      </dgm:t>
    </dgm:pt>
    <dgm:pt modelId="{F0860C10-528D-43D1-8C30-A529E5FC3EC2}" type="pres">
      <dgm:prSet presAssocID="{5F28971D-E0EC-445D-B99D-9A3B350942D9}" presName="hierChild4" presStyleCnt="0"/>
      <dgm:spPr/>
    </dgm:pt>
    <dgm:pt modelId="{250961D3-7E30-4F5D-9448-C8DA74ADD436}" type="pres">
      <dgm:prSet presAssocID="{5F28971D-E0EC-445D-B99D-9A3B350942D9}" presName="hierChild5" presStyleCnt="0"/>
      <dgm:spPr/>
    </dgm:pt>
    <dgm:pt modelId="{1FA677AC-E437-4E28-A212-981524DB88BD}" type="pres">
      <dgm:prSet presAssocID="{2EBB745B-4731-440B-A809-65907A943F9B}" presName="Name35" presStyleLbl="parChTrans1D3" presStyleIdx="1" presStyleCnt="5"/>
      <dgm:spPr/>
      <dgm:t>
        <a:bodyPr/>
        <a:lstStyle/>
        <a:p>
          <a:endParaRPr lang="en-GB"/>
        </a:p>
      </dgm:t>
    </dgm:pt>
    <dgm:pt modelId="{3252B381-8CD2-402A-B9A4-AEFC2DE6C9EC}" type="pres">
      <dgm:prSet presAssocID="{D4FDA34F-B989-4C8D-87F4-5AF2C61D27F4}" presName="hierRoot2" presStyleCnt="0">
        <dgm:presLayoutVars>
          <dgm:hierBranch val="r"/>
        </dgm:presLayoutVars>
      </dgm:prSet>
      <dgm:spPr/>
    </dgm:pt>
    <dgm:pt modelId="{D2B87978-3D24-4F16-96F4-128D47A43A7F}" type="pres">
      <dgm:prSet presAssocID="{D4FDA34F-B989-4C8D-87F4-5AF2C61D27F4}" presName="rootComposite" presStyleCnt="0"/>
      <dgm:spPr/>
    </dgm:pt>
    <dgm:pt modelId="{4588B41A-8CE3-4DBC-A98D-AA290D93A75B}" type="pres">
      <dgm:prSet presAssocID="{D4FDA34F-B989-4C8D-87F4-5AF2C61D27F4}" presName="rootText" presStyleLbl="node3" presStyleIdx="1" presStyleCnt="5" custScaleY="3520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DBA1F6-6ABA-4A00-89F3-B806B6DB8B99}" type="pres">
      <dgm:prSet presAssocID="{D4FDA34F-B989-4C8D-87F4-5AF2C61D27F4}" presName="rootConnector" presStyleLbl="node3" presStyleIdx="1" presStyleCnt="5"/>
      <dgm:spPr/>
      <dgm:t>
        <a:bodyPr/>
        <a:lstStyle/>
        <a:p>
          <a:endParaRPr lang="en-GB"/>
        </a:p>
      </dgm:t>
    </dgm:pt>
    <dgm:pt modelId="{A8038851-56F7-4BA1-A986-CD9798D5CF43}" type="pres">
      <dgm:prSet presAssocID="{D4FDA34F-B989-4C8D-87F4-5AF2C61D27F4}" presName="hierChild4" presStyleCnt="0"/>
      <dgm:spPr/>
    </dgm:pt>
    <dgm:pt modelId="{9F57D979-D80F-4BD8-B66A-E86B8CCC5B70}" type="pres">
      <dgm:prSet presAssocID="{D4FDA34F-B989-4C8D-87F4-5AF2C61D27F4}" presName="hierChild5" presStyleCnt="0"/>
      <dgm:spPr/>
    </dgm:pt>
    <dgm:pt modelId="{E99F7A86-2523-4231-85DA-B0819A031083}" type="pres">
      <dgm:prSet presAssocID="{E2F37451-A019-40CF-81C7-CA2D737C8B3E}" presName="Name35" presStyleLbl="parChTrans1D3" presStyleIdx="2" presStyleCnt="5"/>
      <dgm:spPr/>
      <dgm:t>
        <a:bodyPr/>
        <a:lstStyle/>
        <a:p>
          <a:endParaRPr lang="en-GB"/>
        </a:p>
      </dgm:t>
    </dgm:pt>
    <dgm:pt modelId="{1F54A00B-118F-46A5-A28F-1066B6027A37}" type="pres">
      <dgm:prSet presAssocID="{C75BE68D-4F57-433C-B482-FFE67C326752}" presName="hierRoot2" presStyleCnt="0">
        <dgm:presLayoutVars>
          <dgm:hierBranch val="r"/>
        </dgm:presLayoutVars>
      </dgm:prSet>
      <dgm:spPr/>
    </dgm:pt>
    <dgm:pt modelId="{92484931-F9C7-4BD9-A498-1BBB84754F70}" type="pres">
      <dgm:prSet presAssocID="{C75BE68D-4F57-433C-B482-FFE67C326752}" presName="rootComposite" presStyleCnt="0"/>
      <dgm:spPr/>
    </dgm:pt>
    <dgm:pt modelId="{059CD165-AD4E-47F8-929B-50A9FE885FCE}" type="pres">
      <dgm:prSet presAssocID="{C75BE68D-4F57-433C-B482-FFE67C326752}" presName="rootText" presStyleLbl="node3" presStyleIdx="2" presStyleCnt="5" custScaleX="126543" custScaleY="4475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603DA3-D542-4C85-AA99-0AEBB9E3DA41}" type="pres">
      <dgm:prSet presAssocID="{C75BE68D-4F57-433C-B482-FFE67C326752}" presName="rootConnector" presStyleLbl="node3" presStyleIdx="2" presStyleCnt="5"/>
      <dgm:spPr/>
      <dgm:t>
        <a:bodyPr/>
        <a:lstStyle/>
        <a:p>
          <a:endParaRPr lang="en-GB"/>
        </a:p>
      </dgm:t>
    </dgm:pt>
    <dgm:pt modelId="{09B07675-EA01-4E10-9510-A51866868720}" type="pres">
      <dgm:prSet presAssocID="{C75BE68D-4F57-433C-B482-FFE67C326752}" presName="hierChild4" presStyleCnt="0"/>
      <dgm:spPr/>
    </dgm:pt>
    <dgm:pt modelId="{3EA6043F-8A40-4D05-9C28-5EDF8DB897CD}" type="pres">
      <dgm:prSet presAssocID="{C75BE68D-4F57-433C-B482-FFE67C326752}" presName="hierChild5" presStyleCnt="0"/>
      <dgm:spPr/>
    </dgm:pt>
    <dgm:pt modelId="{E83DD176-4651-4920-B733-3C354286CFDC}" type="pres">
      <dgm:prSet presAssocID="{1758EB8A-3C1D-43A6-980C-04959522160B}" presName="Name35" presStyleLbl="parChTrans1D3" presStyleIdx="3" presStyleCnt="5"/>
      <dgm:spPr/>
      <dgm:t>
        <a:bodyPr/>
        <a:lstStyle/>
        <a:p>
          <a:endParaRPr lang="en-GB"/>
        </a:p>
      </dgm:t>
    </dgm:pt>
    <dgm:pt modelId="{77F18B23-EBDA-474C-B6E1-DA27E4DD0F60}" type="pres">
      <dgm:prSet presAssocID="{B69FC867-A98E-416D-BEBD-6648E0E83996}" presName="hierRoot2" presStyleCnt="0">
        <dgm:presLayoutVars>
          <dgm:hierBranch val="r"/>
        </dgm:presLayoutVars>
      </dgm:prSet>
      <dgm:spPr/>
    </dgm:pt>
    <dgm:pt modelId="{36A3EE80-CAA7-4E42-9489-11046A4DC4EE}" type="pres">
      <dgm:prSet presAssocID="{B69FC867-A98E-416D-BEBD-6648E0E83996}" presName="rootComposite" presStyleCnt="0"/>
      <dgm:spPr/>
    </dgm:pt>
    <dgm:pt modelId="{1B4E6D5E-B9D6-457F-865C-2CAACD9581C9}" type="pres">
      <dgm:prSet presAssocID="{B69FC867-A98E-416D-BEBD-6648E0E83996}" presName="rootText" presStyleLbl="node3" presStyleIdx="3" presStyleCnt="5" custScaleX="131285" custScaleY="3373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4823C4-39A5-4D20-B0E7-9491DE268F78}" type="pres">
      <dgm:prSet presAssocID="{B69FC867-A98E-416D-BEBD-6648E0E83996}" presName="rootConnector" presStyleLbl="node3" presStyleIdx="3" presStyleCnt="5"/>
      <dgm:spPr/>
      <dgm:t>
        <a:bodyPr/>
        <a:lstStyle/>
        <a:p>
          <a:endParaRPr lang="en-GB"/>
        </a:p>
      </dgm:t>
    </dgm:pt>
    <dgm:pt modelId="{0DFFC05E-8903-4E6F-A1BC-FB999412194E}" type="pres">
      <dgm:prSet presAssocID="{B69FC867-A98E-416D-BEBD-6648E0E83996}" presName="hierChild4" presStyleCnt="0"/>
      <dgm:spPr/>
    </dgm:pt>
    <dgm:pt modelId="{E207A9AE-254D-4145-967B-206C13BF2796}" type="pres">
      <dgm:prSet presAssocID="{B69FC867-A98E-416D-BEBD-6648E0E83996}" presName="hierChild5" presStyleCnt="0"/>
      <dgm:spPr/>
    </dgm:pt>
    <dgm:pt modelId="{05CBAE17-D255-416C-9483-65B44F94E451}" type="pres">
      <dgm:prSet presAssocID="{41C4783F-88C3-4F94-B968-C12F06966158}" presName="Name35" presStyleLbl="parChTrans1D3" presStyleIdx="4" presStyleCnt="5"/>
      <dgm:spPr/>
      <dgm:t>
        <a:bodyPr/>
        <a:lstStyle/>
        <a:p>
          <a:endParaRPr lang="en-GB"/>
        </a:p>
      </dgm:t>
    </dgm:pt>
    <dgm:pt modelId="{1ED400E0-08F9-429B-BABD-5407A6E97D51}" type="pres">
      <dgm:prSet presAssocID="{A92B8849-B7AE-4CA0-B96D-6A3640FB1E6F}" presName="hierRoot2" presStyleCnt="0">
        <dgm:presLayoutVars>
          <dgm:hierBranch val="r"/>
        </dgm:presLayoutVars>
      </dgm:prSet>
      <dgm:spPr/>
    </dgm:pt>
    <dgm:pt modelId="{E7BA3FB1-E0F7-47A8-A366-74D669E64D26}" type="pres">
      <dgm:prSet presAssocID="{A92B8849-B7AE-4CA0-B96D-6A3640FB1E6F}" presName="rootComposite" presStyleCnt="0"/>
      <dgm:spPr/>
    </dgm:pt>
    <dgm:pt modelId="{38419362-F00F-42DE-9878-8BFD034B7777}" type="pres">
      <dgm:prSet presAssocID="{A92B8849-B7AE-4CA0-B96D-6A3640FB1E6F}" presName="rootText" presStyleLbl="node3" presStyleIdx="4" presStyleCnt="5" custScaleY="3822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206AC4-3582-4FD3-80F9-E5AE820B444B}" type="pres">
      <dgm:prSet presAssocID="{A92B8849-B7AE-4CA0-B96D-6A3640FB1E6F}" presName="rootConnector" presStyleLbl="node3" presStyleIdx="4" presStyleCnt="5"/>
      <dgm:spPr/>
      <dgm:t>
        <a:bodyPr/>
        <a:lstStyle/>
        <a:p>
          <a:endParaRPr lang="en-GB"/>
        </a:p>
      </dgm:t>
    </dgm:pt>
    <dgm:pt modelId="{5A2D5DD1-E3B9-4211-865A-7AF85536E159}" type="pres">
      <dgm:prSet presAssocID="{A92B8849-B7AE-4CA0-B96D-6A3640FB1E6F}" presName="hierChild4" presStyleCnt="0"/>
      <dgm:spPr/>
    </dgm:pt>
    <dgm:pt modelId="{225252EA-6585-4FFE-B7A5-F6A2C85CB468}" type="pres">
      <dgm:prSet presAssocID="{A92B8849-B7AE-4CA0-B96D-6A3640FB1E6F}" presName="hierChild5" presStyleCnt="0"/>
      <dgm:spPr/>
    </dgm:pt>
    <dgm:pt modelId="{74A96B22-C0AD-48BD-B8AB-B67FEEDDAE26}" type="pres">
      <dgm:prSet presAssocID="{8E4AD445-CA92-4A48-BDBB-793759EDBDE7}" presName="hierChild5" presStyleCnt="0"/>
      <dgm:spPr/>
    </dgm:pt>
    <dgm:pt modelId="{5242FE83-805F-4587-BD17-7C1C9051DBDC}" type="pres">
      <dgm:prSet presAssocID="{796B04DA-F250-4D94-B2D3-75702635E770}" presName="hierChild3" presStyleCnt="0"/>
      <dgm:spPr/>
    </dgm:pt>
  </dgm:ptLst>
  <dgm:cxnLst>
    <dgm:cxn modelId="{C25EB9CE-A944-459A-9898-5074E5A45384}" type="presOf" srcId="{BC88A333-2347-4301-AA8F-CB71A562B0D2}" destId="{5BFBFCD8-4F0F-45D8-ACE3-82CA18628769}" srcOrd="0" destOrd="0" presId="urn:microsoft.com/office/officeart/2005/8/layout/orgChart1"/>
    <dgm:cxn modelId="{696BB62B-1BBD-440E-BD4B-EDDF190785B1}" type="presOf" srcId="{41C4783F-88C3-4F94-B968-C12F06966158}" destId="{05CBAE17-D255-416C-9483-65B44F94E451}" srcOrd="0" destOrd="0" presId="urn:microsoft.com/office/officeart/2005/8/layout/orgChart1"/>
    <dgm:cxn modelId="{20B2BA27-75F1-4611-B470-A1352D739CB6}" type="presOf" srcId="{C75BE68D-4F57-433C-B482-FFE67C326752}" destId="{ED603DA3-D542-4C85-AA99-0AEBB9E3DA41}" srcOrd="1" destOrd="0" presId="urn:microsoft.com/office/officeart/2005/8/layout/orgChart1"/>
    <dgm:cxn modelId="{F1D43BBD-4E15-4848-92FA-0ABB69EE4370}" srcId="{8E4AD445-CA92-4A48-BDBB-793759EDBDE7}" destId="{D4FDA34F-B989-4C8D-87F4-5AF2C61D27F4}" srcOrd="1" destOrd="0" parTransId="{2EBB745B-4731-440B-A809-65907A943F9B}" sibTransId="{83277F36-C26C-4226-A12F-95EE44627056}"/>
    <dgm:cxn modelId="{CE0A7758-1BFC-4438-B399-C14A554F2DCF}" srcId="{8E4AD445-CA92-4A48-BDBB-793759EDBDE7}" destId="{C75BE68D-4F57-433C-B482-FFE67C326752}" srcOrd="2" destOrd="0" parTransId="{E2F37451-A019-40CF-81C7-CA2D737C8B3E}" sibTransId="{F95B5A07-7DB9-4010-ACFB-C802FE34DE9D}"/>
    <dgm:cxn modelId="{41FD3D3C-F229-4838-931E-585CF057DB1F}" type="presOf" srcId="{5F28971D-E0EC-445D-B99D-9A3B350942D9}" destId="{C4E4828D-CBBC-4807-827A-A223F96421AD}" srcOrd="0" destOrd="0" presId="urn:microsoft.com/office/officeart/2005/8/layout/orgChart1"/>
    <dgm:cxn modelId="{DFB01E7E-D264-42EA-9A91-50334C325184}" type="presOf" srcId="{D4FDA34F-B989-4C8D-87F4-5AF2C61D27F4}" destId="{4588B41A-8CE3-4DBC-A98D-AA290D93A75B}" srcOrd="0" destOrd="0" presId="urn:microsoft.com/office/officeart/2005/8/layout/orgChart1"/>
    <dgm:cxn modelId="{EC92A8F4-7FE3-4348-AF66-EC6E03233596}" type="presOf" srcId="{A1919951-45AE-4889-BCA7-38EC82E2AC2A}" destId="{2C175F36-78EC-4F5F-8FA2-C45E2965055B}" srcOrd="0" destOrd="0" presId="urn:microsoft.com/office/officeart/2005/8/layout/orgChart1"/>
    <dgm:cxn modelId="{FD7CD953-B44B-403A-9361-A6892D1F063A}" type="presOf" srcId="{1ED7C33D-7BFF-495B-ABDD-DDA8C4D5EAA7}" destId="{8DDF433B-4A46-4EDC-8DE4-D931D697970E}" srcOrd="0" destOrd="0" presId="urn:microsoft.com/office/officeart/2005/8/layout/orgChart1"/>
    <dgm:cxn modelId="{F46E7A3E-3C03-493C-9E5B-CB473FC62CE1}" type="presOf" srcId="{E2F37451-A019-40CF-81C7-CA2D737C8B3E}" destId="{E99F7A86-2523-4231-85DA-B0819A031083}" srcOrd="0" destOrd="0" presId="urn:microsoft.com/office/officeart/2005/8/layout/orgChart1"/>
    <dgm:cxn modelId="{7E63BBD2-C99B-4BEB-92A6-E40EC0609BFD}" type="presOf" srcId="{8E4AD445-CA92-4A48-BDBB-793759EDBDE7}" destId="{F79AF892-7CD3-4A82-B15A-126B2DB7E54A}" srcOrd="1" destOrd="0" presId="urn:microsoft.com/office/officeart/2005/8/layout/orgChart1"/>
    <dgm:cxn modelId="{E7C0484F-7172-4F9B-9E94-7F57DE60D960}" srcId="{796B04DA-F250-4D94-B2D3-75702635E770}" destId="{8E4AD445-CA92-4A48-BDBB-793759EDBDE7}" srcOrd="1" destOrd="0" parTransId="{7A2724E3-C322-4DCC-9065-52555DAA9816}" sibTransId="{2F638CA1-9E8C-416B-BEE9-97EFE6FC3CE7}"/>
    <dgm:cxn modelId="{85FB9E44-BCAB-4B98-B0BA-0FA4A1D54C64}" srcId="{8E4AD445-CA92-4A48-BDBB-793759EDBDE7}" destId="{5F28971D-E0EC-445D-B99D-9A3B350942D9}" srcOrd="0" destOrd="0" parTransId="{BC88A333-2347-4301-AA8F-CB71A562B0D2}" sibTransId="{3BF678C8-8044-4956-A401-8085BA358CC9}"/>
    <dgm:cxn modelId="{84C728B4-06C5-42E4-898F-8ADDC2FC56D3}" type="presOf" srcId="{796B04DA-F250-4D94-B2D3-75702635E770}" destId="{B90ECBA6-B820-46DC-A092-404176F48502}" srcOrd="1" destOrd="0" presId="urn:microsoft.com/office/officeart/2005/8/layout/orgChart1"/>
    <dgm:cxn modelId="{DB3A4004-6D35-4828-8FAF-E18104F38101}" type="presOf" srcId="{4DE1CD90-1B7B-4CD9-A693-9E60E88A1E09}" destId="{014C00E9-5668-46BD-8122-2188E3CA45A5}" srcOrd="0" destOrd="0" presId="urn:microsoft.com/office/officeart/2005/8/layout/orgChart1"/>
    <dgm:cxn modelId="{E90B50C6-9368-4674-B20B-B5E313170CB4}" type="presOf" srcId="{8E4AD445-CA92-4A48-BDBB-793759EDBDE7}" destId="{65A495D4-89E5-408E-9453-65BC8216E25B}" srcOrd="0" destOrd="0" presId="urn:microsoft.com/office/officeart/2005/8/layout/orgChart1"/>
    <dgm:cxn modelId="{B0F5ADE3-12E2-4146-9EDC-6A2191B70F5C}" type="presOf" srcId="{A92B8849-B7AE-4CA0-B96D-6A3640FB1E6F}" destId="{38419362-F00F-42DE-9878-8BFD034B7777}" srcOrd="0" destOrd="0" presId="urn:microsoft.com/office/officeart/2005/8/layout/orgChart1"/>
    <dgm:cxn modelId="{675ADFCF-6529-4783-9CBF-91C3EB9D435B}" type="presOf" srcId="{A92B8849-B7AE-4CA0-B96D-6A3640FB1E6F}" destId="{8C206AC4-3582-4FD3-80F9-E5AE820B444B}" srcOrd="1" destOrd="0" presId="urn:microsoft.com/office/officeart/2005/8/layout/orgChart1"/>
    <dgm:cxn modelId="{1923199D-EC85-4C6A-A7D6-DB4A788A187E}" type="presOf" srcId="{5F28971D-E0EC-445D-B99D-9A3B350942D9}" destId="{52D15E2A-C586-4F02-840B-65573E39FEEE}" srcOrd="1" destOrd="0" presId="urn:microsoft.com/office/officeart/2005/8/layout/orgChart1"/>
    <dgm:cxn modelId="{5666E18D-06B9-4021-8493-148A876926F8}" type="presOf" srcId="{D4FDA34F-B989-4C8D-87F4-5AF2C61D27F4}" destId="{D9DBA1F6-6ABA-4A00-89F3-B806B6DB8B99}" srcOrd="1" destOrd="0" presId="urn:microsoft.com/office/officeart/2005/8/layout/orgChart1"/>
    <dgm:cxn modelId="{AF26DB80-3A4D-4E3D-9F1B-1B661547B9BD}" srcId="{1ED7C33D-7BFF-495B-ABDD-DDA8C4D5EAA7}" destId="{796B04DA-F250-4D94-B2D3-75702635E770}" srcOrd="0" destOrd="0" parTransId="{B0796986-5D4F-4740-B051-4ACE09C99EF8}" sibTransId="{04AB166C-A430-4A2C-9846-B3C6646A1499}"/>
    <dgm:cxn modelId="{F01B01FF-6ED7-4CAF-86DA-21B0308045C7}" srcId="{8E4AD445-CA92-4A48-BDBB-793759EDBDE7}" destId="{B69FC867-A98E-416D-BEBD-6648E0E83996}" srcOrd="3" destOrd="0" parTransId="{1758EB8A-3C1D-43A6-980C-04959522160B}" sibTransId="{E305FA3C-5381-40B5-B918-1BD0F6C0E751}"/>
    <dgm:cxn modelId="{417E6212-A41E-4F4D-8195-EB86244463CC}" type="presOf" srcId="{1758EB8A-3C1D-43A6-980C-04959522160B}" destId="{E83DD176-4651-4920-B733-3C354286CFDC}" srcOrd="0" destOrd="0" presId="urn:microsoft.com/office/officeart/2005/8/layout/orgChart1"/>
    <dgm:cxn modelId="{D725FA09-E231-4708-A675-DCB3691D5F53}" type="presOf" srcId="{C75BE68D-4F57-433C-B482-FFE67C326752}" destId="{059CD165-AD4E-47F8-929B-50A9FE885FCE}" srcOrd="0" destOrd="0" presId="urn:microsoft.com/office/officeart/2005/8/layout/orgChart1"/>
    <dgm:cxn modelId="{20DEACDD-E37A-46B3-A7A0-F647B2981B88}" type="presOf" srcId="{7A2724E3-C322-4DCC-9065-52555DAA9816}" destId="{D2260BED-9648-49B8-BE01-6858F78F8D7B}" srcOrd="0" destOrd="0" presId="urn:microsoft.com/office/officeart/2005/8/layout/orgChart1"/>
    <dgm:cxn modelId="{2F2325BF-6BBE-462E-89B3-88FC0198A9B4}" srcId="{8E4AD445-CA92-4A48-BDBB-793759EDBDE7}" destId="{A92B8849-B7AE-4CA0-B96D-6A3640FB1E6F}" srcOrd="4" destOrd="0" parTransId="{41C4783F-88C3-4F94-B968-C12F06966158}" sibTransId="{E934196A-E30E-4641-80E6-749FB1884657}"/>
    <dgm:cxn modelId="{CD040963-6145-4712-B898-A75EB477D1CE}" type="presOf" srcId="{B69FC867-A98E-416D-BEBD-6648E0E83996}" destId="{564823C4-39A5-4D20-B0E7-9491DE268F78}" srcOrd="1" destOrd="0" presId="urn:microsoft.com/office/officeart/2005/8/layout/orgChart1"/>
    <dgm:cxn modelId="{9780396F-ADDE-4DBF-A3F8-E1385EBBC640}" type="presOf" srcId="{2EBB745B-4731-440B-A809-65907A943F9B}" destId="{1FA677AC-E437-4E28-A212-981524DB88BD}" srcOrd="0" destOrd="0" presId="urn:microsoft.com/office/officeart/2005/8/layout/orgChart1"/>
    <dgm:cxn modelId="{12ACC602-40A1-4458-A42C-73EE13AA6532}" type="presOf" srcId="{B69FC867-A98E-416D-BEBD-6648E0E83996}" destId="{1B4E6D5E-B9D6-457F-865C-2CAACD9581C9}" srcOrd="0" destOrd="0" presId="urn:microsoft.com/office/officeart/2005/8/layout/orgChart1"/>
    <dgm:cxn modelId="{3A97D20A-5B60-4598-AD6E-A734CC9E6DF3}" srcId="{796B04DA-F250-4D94-B2D3-75702635E770}" destId="{4DE1CD90-1B7B-4CD9-A693-9E60E88A1E09}" srcOrd="0" destOrd="0" parTransId="{A1919951-45AE-4889-BCA7-38EC82E2AC2A}" sibTransId="{4949BB28-C0AB-4E62-BFF3-54463F3E9A93}"/>
    <dgm:cxn modelId="{289EE409-E8BB-4B52-8664-68F60C1BADD9}" type="presOf" srcId="{796B04DA-F250-4D94-B2D3-75702635E770}" destId="{DC6BA3DD-92EE-4925-BE57-24189A625F6C}" srcOrd="0" destOrd="0" presId="urn:microsoft.com/office/officeart/2005/8/layout/orgChart1"/>
    <dgm:cxn modelId="{A754B7A9-B1DE-4FE8-89B9-79301A190D99}" type="presOf" srcId="{4DE1CD90-1B7B-4CD9-A693-9E60E88A1E09}" destId="{399F25AE-0826-46E6-BB6F-B8E6B757663A}" srcOrd="1" destOrd="0" presId="urn:microsoft.com/office/officeart/2005/8/layout/orgChart1"/>
    <dgm:cxn modelId="{DFC8D530-C550-4391-8B1F-11978B4324B1}" type="presParOf" srcId="{8DDF433B-4A46-4EDC-8DE4-D931D697970E}" destId="{E41F1185-EA6E-4AD5-8904-37DA577C1597}" srcOrd="0" destOrd="0" presId="urn:microsoft.com/office/officeart/2005/8/layout/orgChart1"/>
    <dgm:cxn modelId="{9C485199-9A8E-4F55-9B70-683E5BF51D2A}" type="presParOf" srcId="{E41F1185-EA6E-4AD5-8904-37DA577C1597}" destId="{64B83BB8-F719-4459-8856-EE2EA99DB680}" srcOrd="0" destOrd="0" presId="urn:microsoft.com/office/officeart/2005/8/layout/orgChart1"/>
    <dgm:cxn modelId="{5164BBB8-56A6-4121-AF46-D5D15D4F6F29}" type="presParOf" srcId="{64B83BB8-F719-4459-8856-EE2EA99DB680}" destId="{DC6BA3DD-92EE-4925-BE57-24189A625F6C}" srcOrd="0" destOrd="0" presId="urn:microsoft.com/office/officeart/2005/8/layout/orgChart1"/>
    <dgm:cxn modelId="{C74660FE-C8A8-468D-94EB-C156AD841845}" type="presParOf" srcId="{64B83BB8-F719-4459-8856-EE2EA99DB680}" destId="{B90ECBA6-B820-46DC-A092-404176F48502}" srcOrd="1" destOrd="0" presId="urn:microsoft.com/office/officeart/2005/8/layout/orgChart1"/>
    <dgm:cxn modelId="{2329028C-C4EF-4859-AB02-181B3B098DA3}" type="presParOf" srcId="{E41F1185-EA6E-4AD5-8904-37DA577C1597}" destId="{9961738E-B24E-4A4A-AB09-DECBD056E263}" srcOrd="1" destOrd="0" presId="urn:microsoft.com/office/officeart/2005/8/layout/orgChart1"/>
    <dgm:cxn modelId="{6FC58EA4-04B0-46BA-B8A7-1DB6B2FF530E}" type="presParOf" srcId="{9961738E-B24E-4A4A-AB09-DECBD056E263}" destId="{2C175F36-78EC-4F5F-8FA2-C45E2965055B}" srcOrd="0" destOrd="0" presId="urn:microsoft.com/office/officeart/2005/8/layout/orgChart1"/>
    <dgm:cxn modelId="{58A8856D-AAF9-420A-BC52-9BA69ECA1324}" type="presParOf" srcId="{9961738E-B24E-4A4A-AB09-DECBD056E263}" destId="{295DD226-D4FD-4673-8424-1C5F3934DF2F}" srcOrd="1" destOrd="0" presId="urn:microsoft.com/office/officeart/2005/8/layout/orgChart1"/>
    <dgm:cxn modelId="{01AB8DF3-21BA-4681-B050-20A6E3A7B18B}" type="presParOf" srcId="{295DD226-D4FD-4673-8424-1C5F3934DF2F}" destId="{BB58D6AE-EB4E-49B5-91EB-44018C5C0E63}" srcOrd="0" destOrd="0" presId="urn:microsoft.com/office/officeart/2005/8/layout/orgChart1"/>
    <dgm:cxn modelId="{7E72818C-49F0-46D1-A18E-4395448B3EF5}" type="presParOf" srcId="{BB58D6AE-EB4E-49B5-91EB-44018C5C0E63}" destId="{014C00E9-5668-46BD-8122-2188E3CA45A5}" srcOrd="0" destOrd="0" presId="urn:microsoft.com/office/officeart/2005/8/layout/orgChart1"/>
    <dgm:cxn modelId="{9DEEFCCF-9799-430C-A4B2-108CE8719138}" type="presParOf" srcId="{BB58D6AE-EB4E-49B5-91EB-44018C5C0E63}" destId="{399F25AE-0826-46E6-BB6F-B8E6B757663A}" srcOrd="1" destOrd="0" presId="urn:microsoft.com/office/officeart/2005/8/layout/orgChart1"/>
    <dgm:cxn modelId="{EDD008EF-9EFA-4501-A545-C1D55843A0E4}" type="presParOf" srcId="{295DD226-D4FD-4673-8424-1C5F3934DF2F}" destId="{6CC22112-D0CC-4494-8E20-981E2EF0101C}" srcOrd="1" destOrd="0" presId="urn:microsoft.com/office/officeart/2005/8/layout/orgChart1"/>
    <dgm:cxn modelId="{7BA09E80-3454-48FE-B63D-4570F49C22AA}" type="presParOf" srcId="{295DD226-D4FD-4673-8424-1C5F3934DF2F}" destId="{E9038AF6-622B-40FD-9904-354627688AE3}" srcOrd="2" destOrd="0" presId="urn:microsoft.com/office/officeart/2005/8/layout/orgChart1"/>
    <dgm:cxn modelId="{CFB1966A-7F11-4AE0-A644-A5E5AFAEFB77}" type="presParOf" srcId="{9961738E-B24E-4A4A-AB09-DECBD056E263}" destId="{D2260BED-9648-49B8-BE01-6858F78F8D7B}" srcOrd="2" destOrd="0" presId="urn:microsoft.com/office/officeart/2005/8/layout/orgChart1"/>
    <dgm:cxn modelId="{58E1DD21-5BED-4105-96FA-0747D8FB7626}" type="presParOf" srcId="{9961738E-B24E-4A4A-AB09-DECBD056E263}" destId="{0DE92DA7-72D2-43C3-B606-83137865A347}" srcOrd="3" destOrd="0" presId="urn:microsoft.com/office/officeart/2005/8/layout/orgChart1"/>
    <dgm:cxn modelId="{F93A41FB-6C6F-4417-A671-29C2DB793A94}" type="presParOf" srcId="{0DE92DA7-72D2-43C3-B606-83137865A347}" destId="{029AF38D-7FAF-4AAB-841D-69D0A93BD532}" srcOrd="0" destOrd="0" presId="urn:microsoft.com/office/officeart/2005/8/layout/orgChart1"/>
    <dgm:cxn modelId="{C5D55DCC-2A8B-460A-80B8-3D8B9601EBA0}" type="presParOf" srcId="{029AF38D-7FAF-4AAB-841D-69D0A93BD532}" destId="{65A495D4-89E5-408E-9453-65BC8216E25B}" srcOrd="0" destOrd="0" presId="urn:microsoft.com/office/officeart/2005/8/layout/orgChart1"/>
    <dgm:cxn modelId="{F6BB6827-2BA5-4F90-845C-90CB5AF2196C}" type="presParOf" srcId="{029AF38D-7FAF-4AAB-841D-69D0A93BD532}" destId="{F79AF892-7CD3-4A82-B15A-126B2DB7E54A}" srcOrd="1" destOrd="0" presId="urn:microsoft.com/office/officeart/2005/8/layout/orgChart1"/>
    <dgm:cxn modelId="{68563850-04C0-4253-9CD4-E49B22B0394D}" type="presParOf" srcId="{0DE92DA7-72D2-43C3-B606-83137865A347}" destId="{857AE3DA-B981-48F8-9855-8D34647AEB1B}" srcOrd="1" destOrd="0" presId="urn:microsoft.com/office/officeart/2005/8/layout/orgChart1"/>
    <dgm:cxn modelId="{A06BF266-1F73-4590-8766-3B69A6C63BCE}" type="presParOf" srcId="{857AE3DA-B981-48F8-9855-8D34647AEB1B}" destId="{5BFBFCD8-4F0F-45D8-ACE3-82CA18628769}" srcOrd="0" destOrd="0" presId="urn:microsoft.com/office/officeart/2005/8/layout/orgChart1"/>
    <dgm:cxn modelId="{FBCAA055-637D-470A-8E93-C5928B933020}" type="presParOf" srcId="{857AE3DA-B981-48F8-9855-8D34647AEB1B}" destId="{D3323D97-F07B-4638-AFE8-BA5CD53D2F16}" srcOrd="1" destOrd="0" presId="urn:microsoft.com/office/officeart/2005/8/layout/orgChart1"/>
    <dgm:cxn modelId="{3ADD742D-0D95-4A82-9A32-271C3244D03D}" type="presParOf" srcId="{D3323D97-F07B-4638-AFE8-BA5CD53D2F16}" destId="{97E34442-37B2-47EF-9919-A27E46E52CB4}" srcOrd="0" destOrd="0" presId="urn:microsoft.com/office/officeart/2005/8/layout/orgChart1"/>
    <dgm:cxn modelId="{720252D6-EF36-4BE1-8F9F-870F2DABFDED}" type="presParOf" srcId="{97E34442-37B2-47EF-9919-A27E46E52CB4}" destId="{C4E4828D-CBBC-4807-827A-A223F96421AD}" srcOrd="0" destOrd="0" presId="urn:microsoft.com/office/officeart/2005/8/layout/orgChart1"/>
    <dgm:cxn modelId="{5E353BD7-BEAC-4E8E-9A42-F160D21CA841}" type="presParOf" srcId="{97E34442-37B2-47EF-9919-A27E46E52CB4}" destId="{52D15E2A-C586-4F02-840B-65573E39FEEE}" srcOrd="1" destOrd="0" presId="urn:microsoft.com/office/officeart/2005/8/layout/orgChart1"/>
    <dgm:cxn modelId="{C3EBA412-35B1-4672-8C90-2BB136CB363A}" type="presParOf" srcId="{D3323D97-F07B-4638-AFE8-BA5CD53D2F16}" destId="{F0860C10-528D-43D1-8C30-A529E5FC3EC2}" srcOrd="1" destOrd="0" presId="urn:microsoft.com/office/officeart/2005/8/layout/orgChart1"/>
    <dgm:cxn modelId="{3D1086BA-F0A3-49E4-A4E6-3E90EDE00159}" type="presParOf" srcId="{D3323D97-F07B-4638-AFE8-BA5CD53D2F16}" destId="{250961D3-7E30-4F5D-9448-C8DA74ADD436}" srcOrd="2" destOrd="0" presId="urn:microsoft.com/office/officeart/2005/8/layout/orgChart1"/>
    <dgm:cxn modelId="{34E292E2-B013-44D6-8E38-9A68353D4C81}" type="presParOf" srcId="{857AE3DA-B981-48F8-9855-8D34647AEB1B}" destId="{1FA677AC-E437-4E28-A212-981524DB88BD}" srcOrd="2" destOrd="0" presId="urn:microsoft.com/office/officeart/2005/8/layout/orgChart1"/>
    <dgm:cxn modelId="{05C9F7A0-6014-4248-965E-59A9F8C0E078}" type="presParOf" srcId="{857AE3DA-B981-48F8-9855-8D34647AEB1B}" destId="{3252B381-8CD2-402A-B9A4-AEFC2DE6C9EC}" srcOrd="3" destOrd="0" presId="urn:microsoft.com/office/officeart/2005/8/layout/orgChart1"/>
    <dgm:cxn modelId="{2C663F27-375A-4B41-919B-6C944FBCC4D2}" type="presParOf" srcId="{3252B381-8CD2-402A-B9A4-AEFC2DE6C9EC}" destId="{D2B87978-3D24-4F16-96F4-128D47A43A7F}" srcOrd="0" destOrd="0" presId="urn:microsoft.com/office/officeart/2005/8/layout/orgChart1"/>
    <dgm:cxn modelId="{43AAC577-1032-44B2-9BAB-E2AAF7F7585A}" type="presParOf" srcId="{D2B87978-3D24-4F16-96F4-128D47A43A7F}" destId="{4588B41A-8CE3-4DBC-A98D-AA290D93A75B}" srcOrd="0" destOrd="0" presId="urn:microsoft.com/office/officeart/2005/8/layout/orgChart1"/>
    <dgm:cxn modelId="{3E48E587-AFB4-4052-AF83-6C13651C0BAA}" type="presParOf" srcId="{D2B87978-3D24-4F16-96F4-128D47A43A7F}" destId="{D9DBA1F6-6ABA-4A00-89F3-B806B6DB8B99}" srcOrd="1" destOrd="0" presId="urn:microsoft.com/office/officeart/2005/8/layout/orgChart1"/>
    <dgm:cxn modelId="{E3DA3479-CF07-4C50-9910-373501024C09}" type="presParOf" srcId="{3252B381-8CD2-402A-B9A4-AEFC2DE6C9EC}" destId="{A8038851-56F7-4BA1-A986-CD9798D5CF43}" srcOrd="1" destOrd="0" presId="urn:microsoft.com/office/officeart/2005/8/layout/orgChart1"/>
    <dgm:cxn modelId="{96E90BA2-64B8-47D6-A8FD-8A848C76782D}" type="presParOf" srcId="{3252B381-8CD2-402A-B9A4-AEFC2DE6C9EC}" destId="{9F57D979-D80F-4BD8-B66A-E86B8CCC5B70}" srcOrd="2" destOrd="0" presId="urn:microsoft.com/office/officeart/2005/8/layout/orgChart1"/>
    <dgm:cxn modelId="{28861EA0-7865-4B96-916C-26D73F614E4F}" type="presParOf" srcId="{857AE3DA-B981-48F8-9855-8D34647AEB1B}" destId="{E99F7A86-2523-4231-85DA-B0819A031083}" srcOrd="4" destOrd="0" presId="urn:microsoft.com/office/officeart/2005/8/layout/orgChart1"/>
    <dgm:cxn modelId="{5987D3F7-8B06-49B1-9A7C-E2E5A7CD253F}" type="presParOf" srcId="{857AE3DA-B981-48F8-9855-8D34647AEB1B}" destId="{1F54A00B-118F-46A5-A28F-1066B6027A37}" srcOrd="5" destOrd="0" presId="urn:microsoft.com/office/officeart/2005/8/layout/orgChart1"/>
    <dgm:cxn modelId="{2065A317-2230-4CA7-9970-BC673F1AB436}" type="presParOf" srcId="{1F54A00B-118F-46A5-A28F-1066B6027A37}" destId="{92484931-F9C7-4BD9-A498-1BBB84754F70}" srcOrd="0" destOrd="0" presId="urn:microsoft.com/office/officeart/2005/8/layout/orgChart1"/>
    <dgm:cxn modelId="{68826D76-E61D-4173-8895-3E2863F5ADF2}" type="presParOf" srcId="{92484931-F9C7-4BD9-A498-1BBB84754F70}" destId="{059CD165-AD4E-47F8-929B-50A9FE885FCE}" srcOrd="0" destOrd="0" presId="urn:microsoft.com/office/officeart/2005/8/layout/orgChart1"/>
    <dgm:cxn modelId="{3E28D817-E991-4F98-88D6-33D9B417DE5A}" type="presParOf" srcId="{92484931-F9C7-4BD9-A498-1BBB84754F70}" destId="{ED603DA3-D542-4C85-AA99-0AEBB9E3DA41}" srcOrd="1" destOrd="0" presId="urn:microsoft.com/office/officeart/2005/8/layout/orgChart1"/>
    <dgm:cxn modelId="{83627B17-A337-47CA-B4AE-0B752AB367D2}" type="presParOf" srcId="{1F54A00B-118F-46A5-A28F-1066B6027A37}" destId="{09B07675-EA01-4E10-9510-A51866868720}" srcOrd="1" destOrd="0" presId="urn:microsoft.com/office/officeart/2005/8/layout/orgChart1"/>
    <dgm:cxn modelId="{6F97FEF9-3FF9-4BD2-8821-65CCBAD502F1}" type="presParOf" srcId="{1F54A00B-118F-46A5-A28F-1066B6027A37}" destId="{3EA6043F-8A40-4D05-9C28-5EDF8DB897CD}" srcOrd="2" destOrd="0" presId="urn:microsoft.com/office/officeart/2005/8/layout/orgChart1"/>
    <dgm:cxn modelId="{2C555CAD-0E08-4507-8D0A-92613EC9801E}" type="presParOf" srcId="{857AE3DA-B981-48F8-9855-8D34647AEB1B}" destId="{E83DD176-4651-4920-B733-3C354286CFDC}" srcOrd="6" destOrd="0" presId="urn:microsoft.com/office/officeart/2005/8/layout/orgChart1"/>
    <dgm:cxn modelId="{C2CAFE82-D6F7-4A2B-92FD-530227E5E179}" type="presParOf" srcId="{857AE3DA-B981-48F8-9855-8D34647AEB1B}" destId="{77F18B23-EBDA-474C-B6E1-DA27E4DD0F60}" srcOrd="7" destOrd="0" presId="urn:microsoft.com/office/officeart/2005/8/layout/orgChart1"/>
    <dgm:cxn modelId="{D3E802B3-01A2-478D-8AE1-E130F11EE8DB}" type="presParOf" srcId="{77F18B23-EBDA-474C-B6E1-DA27E4DD0F60}" destId="{36A3EE80-CAA7-4E42-9489-11046A4DC4EE}" srcOrd="0" destOrd="0" presId="urn:microsoft.com/office/officeart/2005/8/layout/orgChart1"/>
    <dgm:cxn modelId="{F05B1D18-20E7-41C5-B040-9F8DCE593D05}" type="presParOf" srcId="{36A3EE80-CAA7-4E42-9489-11046A4DC4EE}" destId="{1B4E6D5E-B9D6-457F-865C-2CAACD9581C9}" srcOrd="0" destOrd="0" presId="urn:microsoft.com/office/officeart/2005/8/layout/orgChart1"/>
    <dgm:cxn modelId="{082787C1-7D14-46A9-91BD-287D69F5DC77}" type="presParOf" srcId="{36A3EE80-CAA7-4E42-9489-11046A4DC4EE}" destId="{564823C4-39A5-4D20-B0E7-9491DE268F78}" srcOrd="1" destOrd="0" presId="urn:microsoft.com/office/officeart/2005/8/layout/orgChart1"/>
    <dgm:cxn modelId="{0872D7EE-2BDF-4BAB-8FBE-D4BACEF0211B}" type="presParOf" srcId="{77F18B23-EBDA-474C-B6E1-DA27E4DD0F60}" destId="{0DFFC05E-8903-4E6F-A1BC-FB999412194E}" srcOrd="1" destOrd="0" presId="urn:microsoft.com/office/officeart/2005/8/layout/orgChart1"/>
    <dgm:cxn modelId="{15687C3F-616C-4FAA-BB33-EC29333A3A4A}" type="presParOf" srcId="{77F18B23-EBDA-474C-B6E1-DA27E4DD0F60}" destId="{E207A9AE-254D-4145-967B-206C13BF2796}" srcOrd="2" destOrd="0" presId="urn:microsoft.com/office/officeart/2005/8/layout/orgChart1"/>
    <dgm:cxn modelId="{933561B5-572F-4413-B1F7-D5146479C215}" type="presParOf" srcId="{857AE3DA-B981-48F8-9855-8D34647AEB1B}" destId="{05CBAE17-D255-416C-9483-65B44F94E451}" srcOrd="8" destOrd="0" presId="urn:microsoft.com/office/officeart/2005/8/layout/orgChart1"/>
    <dgm:cxn modelId="{76E74D11-7510-41B3-B14E-C9F3D5C85919}" type="presParOf" srcId="{857AE3DA-B981-48F8-9855-8D34647AEB1B}" destId="{1ED400E0-08F9-429B-BABD-5407A6E97D51}" srcOrd="9" destOrd="0" presId="urn:microsoft.com/office/officeart/2005/8/layout/orgChart1"/>
    <dgm:cxn modelId="{3983F366-C6A1-4AD4-9A05-3548372BDA36}" type="presParOf" srcId="{1ED400E0-08F9-429B-BABD-5407A6E97D51}" destId="{E7BA3FB1-E0F7-47A8-A366-74D669E64D26}" srcOrd="0" destOrd="0" presId="urn:microsoft.com/office/officeart/2005/8/layout/orgChart1"/>
    <dgm:cxn modelId="{CCA7A418-E4DF-4C23-A621-F86199133E48}" type="presParOf" srcId="{E7BA3FB1-E0F7-47A8-A366-74D669E64D26}" destId="{38419362-F00F-42DE-9878-8BFD034B7777}" srcOrd="0" destOrd="0" presId="urn:microsoft.com/office/officeart/2005/8/layout/orgChart1"/>
    <dgm:cxn modelId="{5C5EEDC7-664B-4C3F-9C13-2A2A1142576E}" type="presParOf" srcId="{E7BA3FB1-E0F7-47A8-A366-74D669E64D26}" destId="{8C206AC4-3582-4FD3-80F9-E5AE820B444B}" srcOrd="1" destOrd="0" presId="urn:microsoft.com/office/officeart/2005/8/layout/orgChart1"/>
    <dgm:cxn modelId="{018589C9-4503-46E0-93E8-A784F2D4F04F}" type="presParOf" srcId="{1ED400E0-08F9-429B-BABD-5407A6E97D51}" destId="{5A2D5DD1-E3B9-4211-865A-7AF85536E159}" srcOrd="1" destOrd="0" presId="urn:microsoft.com/office/officeart/2005/8/layout/orgChart1"/>
    <dgm:cxn modelId="{F417FF3F-2E01-4D13-B441-43AFCCCF5E13}" type="presParOf" srcId="{1ED400E0-08F9-429B-BABD-5407A6E97D51}" destId="{225252EA-6585-4FFE-B7A5-F6A2C85CB468}" srcOrd="2" destOrd="0" presId="urn:microsoft.com/office/officeart/2005/8/layout/orgChart1"/>
    <dgm:cxn modelId="{25C53B33-1C94-4321-8A30-ED4C81BCE64C}" type="presParOf" srcId="{0DE92DA7-72D2-43C3-B606-83137865A347}" destId="{74A96B22-C0AD-48BD-B8AB-B67FEEDDAE26}" srcOrd="2" destOrd="0" presId="urn:microsoft.com/office/officeart/2005/8/layout/orgChart1"/>
    <dgm:cxn modelId="{BB909931-38CE-4F5B-867F-D917854A31BC}" type="presParOf" srcId="{E41F1185-EA6E-4AD5-8904-37DA577C1597}" destId="{5242FE83-805F-4587-BD17-7C1C9051DB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D7C33D-7BFF-495B-ABDD-DDA8C4D5EA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796B04DA-F250-4D94-B2D3-75702635E77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Partner Abuse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Sexual Assault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Child Sexual Abuse</a:t>
          </a:r>
        </a:p>
      </dgm:t>
    </dgm:pt>
    <dgm:pt modelId="{B0796986-5D4F-4740-B051-4ACE09C99EF8}" type="parTrans" cxnId="{AF26DB80-3A4D-4E3D-9F1B-1B661547B9BD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AB166C-A430-4A2C-9846-B3C6646A1499}" type="sibTrans" cxnId="{AF26DB80-3A4D-4E3D-9F1B-1B661547B9BD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E1CD90-1B7B-4CD9-A693-9E60E88A1E0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FATAL OUTCOMES</a:t>
          </a: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/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r>
            <a:rPr kumimoji="0" lang="fr-FR" alt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Femicide</a:t>
          </a: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Suicide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Maternal </a:t>
          </a:r>
          <a:r>
            <a:rPr kumimoji="0" lang="fr-FR" altLang="en-US" sz="14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Mortality</a:t>
          </a: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34" charset="-128"/>
            <a:cs typeface="Arial" pitchFamily="34" charset="0"/>
          </a:endParaRPr>
        </a:p>
      </dgm:t>
    </dgm:pt>
    <dgm:pt modelId="{A1919951-45AE-4889-BCA7-38EC82E2AC2A}" type="parTrans" cxnId="{3A97D20A-5B60-4598-AD6E-A734CC9E6DF3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49BB28-C0AB-4E62-BFF3-54463F3E9A93}" type="sibTrans" cxnId="{3A97D20A-5B60-4598-AD6E-A734CC9E6DF3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4AD445-CA92-4A48-BDBB-793759EDBDE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NONFATAL OUTCOMES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/>
          </a:r>
          <a:br>
            <a: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Continuum of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health impacts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ＭＳ Ｐゴシック" pitchFamily="34" charset="-128"/>
            <a:cs typeface="Arial" pitchFamily="34" charset="0"/>
          </a:endParaRPr>
        </a:p>
      </dgm:t>
    </dgm:pt>
    <dgm:pt modelId="{7A2724E3-C322-4DCC-9065-52555DAA9816}" type="parTrans" cxnId="{E7C0484F-7172-4F9B-9E94-7F57DE60D960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638CA1-9E8C-416B-BEE9-97EFE6FC3CE7}" type="sibTrans" cxnId="{E7C0484F-7172-4F9B-9E94-7F57DE60D960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28971D-E0EC-445D-B99D-9A3B350942D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PHYSICAL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HEALTH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Injury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Functional Impairment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Poor Subjective Health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Permanent Disability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Severe Obesity</a:t>
          </a:r>
        </a:p>
      </dgm:t>
    </dgm:pt>
    <dgm:pt modelId="{BC88A333-2347-4301-AA8F-CB71A562B0D2}" type="parTrans" cxnId="{85FB9E44-BCAB-4B98-B0BA-0FA4A1D54C64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F678C8-8044-4956-A401-8085BA358CC9}" type="sibTrans" cxnId="{85FB9E44-BCAB-4B98-B0BA-0FA4A1D54C64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FDA34F-B989-4C8D-87F4-5AF2C61D27F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CHRONIC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CONDITIONS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Chronic Pain Syndrome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Irritable Bowel Syndrome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Gastrointestinal Disorders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Fibromyalgia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Cancer </a:t>
          </a:r>
        </a:p>
      </dgm:t>
    </dgm:pt>
    <dgm:pt modelId="{2EBB745B-4731-440B-A809-65907A943F9B}" type="parTrans" cxnId="{F1D43BBD-4E15-4848-92FA-0ABB69EE4370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277F36-C26C-4226-A12F-95EE44627056}" type="sibTrans" cxnId="{F1D43BBD-4E15-4848-92FA-0ABB69EE4370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5BE68D-4F57-433C-B482-FFE67C32675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REPRODUCTIVE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HEALTH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Unwanted Pregnancy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STIs/HIV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Gynaecological Disorders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Unsafe Abortions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Pregnancy Complications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Miscarriage/Low Birth Weight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Pelvic Inflammatory Disease</a:t>
          </a:r>
        </a:p>
      </dgm:t>
    </dgm:pt>
    <dgm:pt modelId="{E2F37451-A019-40CF-81C7-CA2D737C8B3E}" type="parTrans" cxnId="{CE0A7758-1BFC-4438-B399-C14A554F2DCF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5B5A07-7DB9-4010-ACFB-C802FE34DE9D}" type="sibTrans" cxnId="{CE0A7758-1BFC-4438-B399-C14A554F2DCF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9FC867-A98E-416D-BEBD-6648E0E8399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MENTAL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HEALTH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Post Traumatic Stress Disorder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Depression/Anxiety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Phobias/Panic Attacks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Eating Disorders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Sexual Dysfunction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Low Self-Esteem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Substance Abuse</a:t>
          </a:r>
        </a:p>
      </dgm:t>
    </dgm:pt>
    <dgm:pt modelId="{1758EB8A-3C1D-43A6-980C-04959522160B}" type="parTrans" cxnId="{F01B01FF-6ED7-4CAF-86DA-21B0308045C7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05FA3C-5381-40B5-B918-1BD0F6C0E751}" type="sibTrans" cxnId="{F01B01FF-6ED7-4CAF-86DA-21B0308045C7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2B8849-B7AE-4CA0-B96D-6A3640FB1E6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34" charset="-128"/>
              <a:cs typeface="Arial" pitchFamily="34" charset="0"/>
            </a:rPr>
            <a:t> </a:t>
          </a: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ASSOCIATED HEALTH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BEHAVIOURS</a:t>
          </a:r>
          <a:b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</a:br>
          <a:endParaRPr kumimoji="0" lang="en-GB" altLang="en-US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34" charset="-128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Smoking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Alcohol and Drug Abuse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Sexual Risk Taking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Physical Inactivity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rPr>
            <a:t>  Over-Eating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altLang="en-US" sz="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34" charset="-128"/>
            <a:cs typeface="Arial" pitchFamily="34" charset="0"/>
          </a:endParaRPr>
        </a:p>
      </dgm:t>
    </dgm:pt>
    <dgm:pt modelId="{41C4783F-88C3-4F94-B968-C12F06966158}" type="parTrans" cxnId="{2F2325BF-6BBE-462E-89B3-88FC0198A9B4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934196A-E30E-4641-80E6-749FB1884657}" type="sibTrans" cxnId="{2F2325BF-6BBE-462E-89B3-88FC0198A9B4}">
      <dgm:prSet/>
      <dgm:spPr/>
      <dgm:t>
        <a:bodyPr/>
        <a:lstStyle/>
        <a:p>
          <a:endParaRPr lang="en-GB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DF433B-4A46-4EDC-8DE4-D931D697970E}" type="pres">
      <dgm:prSet presAssocID="{1ED7C33D-7BFF-495B-ABDD-DDA8C4D5EA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1F1185-EA6E-4AD5-8904-37DA577C1597}" type="pres">
      <dgm:prSet presAssocID="{796B04DA-F250-4D94-B2D3-75702635E770}" presName="hierRoot1" presStyleCnt="0">
        <dgm:presLayoutVars>
          <dgm:hierBranch/>
        </dgm:presLayoutVars>
      </dgm:prSet>
      <dgm:spPr/>
    </dgm:pt>
    <dgm:pt modelId="{64B83BB8-F719-4459-8856-EE2EA99DB680}" type="pres">
      <dgm:prSet presAssocID="{796B04DA-F250-4D94-B2D3-75702635E770}" presName="rootComposite1" presStyleCnt="0"/>
      <dgm:spPr/>
    </dgm:pt>
    <dgm:pt modelId="{DC6BA3DD-92EE-4925-BE57-24189A625F6C}" type="pres">
      <dgm:prSet presAssocID="{796B04DA-F250-4D94-B2D3-75702635E770}" presName="rootText1" presStyleLbl="node0" presStyleIdx="0" presStyleCnt="1" custScaleX="150717" custLinFactNeighborX="48673" custLinFactNeighborY="-2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0ECBA6-B820-46DC-A092-404176F48502}" type="pres">
      <dgm:prSet presAssocID="{796B04DA-F250-4D94-B2D3-75702635E770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961738E-B24E-4A4A-AB09-DECBD056E263}" type="pres">
      <dgm:prSet presAssocID="{796B04DA-F250-4D94-B2D3-75702635E770}" presName="hierChild2" presStyleCnt="0"/>
      <dgm:spPr/>
    </dgm:pt>
    <dgm:pt modelId="{2C175F36-78EC-4F5F-8FA2-C45E2965055B}" type="pres">
      <dgm:prSet presAssocID="{A1919951-45AE-4889-BCA7-38EC82E2AC2A}" presName="Name35" presStyleLbl="parChTrans1D2" presStyleIdx="0" presStyleCnt="2"/>
      <dgm:spPr/>
      <dgm:t>
        <a:bodyPr/>
        <a:lstStyle/>
        <a:p>
          <a:endParaRPr lang="en-GB"/>
        </a:p>
      </dgm:t>
    </dgm:pt>
    <dgm:pt modelId="{295DD226-D4FD-4673-8424-1C5F3934DF2F}" type="pres">
      <dgm:prSet presAssocID="{4DE1CD90-1B7B-4CD9-A693-9E60E88A1E09}" presName="hierRoot2" presStyleCnt="0">
        <dgm:presLayoutVars>
          <dgm:hierBranch/>
        </dgm:presLayoutVars>
      </dgm:prSet>
      <dgm:spPr/>
    </dgm:pt>
    <dgm:pt modelId="{BB58D6AE-EB4E-49B5-91EB-44018C5C0E63}" type="pres">
      <dgm:prSet presAssocID="{4DE1CD90-1B7B-4CD9-A693-9E60E88A1E09}" presName="rootComposite" presStyleCnt="0"/>
      <dgm:spPr/>
    </dgm:pt>
    <dgm:pt modelId="{014C00E9-5668-46BD-8122-2188E3CA45A5}" type="pres">
      <dgm:prSet presAssocID="{4DE1CD90-1B7B-4CD9-A693-9E60E88A1E09}" presName="rootText" presStyleLbl="node2" presStyleIdx="0" presStyleCnt="2" custScaleX="149536" custScaleY="175208" custLinFactNeighborX="31387" custLinFactNeighborY="-98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99F25AE-0826-46E6-BB6F-B8E6B757663A}" type="pres">
      <dgm:prSet presAssocID="{4DE1CD90-1B7B-4CD9-A693-9E60E88A1E09}" presName="rootConnector" presStyleLbl="node2" presStyleIdx="0" presStyleCnt="2"/>
      <dgm:spPr/>
      <dgm:t>
        <a:bodyPr/>
        <a:lstStyle/>
        <a:p>
          <a:endParaRPr lang="en-GB"/>
        </a:p>
      </dgm:t>
    </dgm:pt>
    <dgm:pt modelId="{6CC22112-D0CC-4494-8E20-981E2EF0101C}" type="pres">
      <dgm:prSet presAssocID="{4DE1CD90-1B7B-4CD9-A693-9E60E88A1E09}" presName="hierChild4" presStyleCnt="0"/>
      <dgm:spPr/>
    </dgm:pt>
    <dgm:pt modelId="{E9038AF6-622B-40FD-9904-354627688AE3}" type="pres">
      <dgm:prSet presAssocID="{4DE1CD90-1B7B-4CD9-A693-9E60E88A1E09}" presName="hierChild5" presStyleCnt="0"/>
      <dgm:spPr/>
    </dgm:pt>
    <dgm:pt modelId="{D2260BED-9648-49B8-BE01-6858F78F8D7B}" type="pres">
      <dgm:prSet presAssocID="{7A2724E3-C322-4DCC-9065-52555DAA9816}" presName="Name35" presStyleLbl="parChTrans1D2" presStyleIdx="1" presStyleCnt="2"/>
      <dgm:spPr/>
      <dgm:t>
        <a:bodyPr/>
        <a:lstStyle/>
        <a:p>
          <a:endParaRPr lang="en-GB"/>
        </a:p>
      </dgm:t>
    </dgm:pt>
    <dgm:pt modelId="{0DE92DA7-72D2-43C3-B606-83137865A347}" type="pres">
      <dgm:prSet presAssocID="{8E4AD445-CA92-4A48-BDBB-793759EDBDE7}" presName="hierRoot2" presStyleCnt="0">
        <dgm:presLayoutVars>
          <dgm:hierBranch/>
        </dgm:presLayoutVars>
      </dgm:prSet>
      <dgm:spPr/>
    </dgm:pt>
    <dgm:pt modelId="{029AF38D-7FAF-4AAB-841D-69D0A93BD532}" type="pres">
      <dgm:prSet presAssocID="{8E4AD445-CA92-4A48-BDBB-793759EDBDE7}" presName="rootComposite" presStyleCnt="0"/>
      <dgm:spPr/>
    </dgm:pt>
    <dgm:pt modelId="{65A495D4-89E5-408E-9453-65BC8216E25B}" type="pres">
      <dgm:prSet presAssocID="{8E4AD445-CA92-4A48-BDBB-793759EDBDE7}" presName="rootText" presStyleLbl="node2" presStyleIdx="1" presStyleCnt="2" custScaleX="152308" custScaleY="152247" custLinFactNeighborX="58934" custLinFactNeighborY="-45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9AF892-7CD3-4A82-B15A-126B2DB7E54A}" type="pres">
      <dgm:prSet presAssocID="{8E4AD445-CA92-4A48-BDBB-793759EDBDE7}" presName="rootConnector" presStyleLbl="node2" presStyleIdx="1" presStyleCnt="2"/>
      <dgm:spPr/>
      <dgm:t>
        <a:bodyPr/>
        <a:lstStyle/>
        <a:p>
          <a:endParaRPr lang="en-GB"/>
        </a:p>
      </dgm:t>
    </dgm:pt>
    <dgm:pt modelId="{857AE3DA-B981-48F8-9855-8D34647AEB1B}" type="pres">
      <dgm:prSet presAssocID="{8E4AD445-CA92-4A48-BDBB-793759EDBDE7}" presName="hierChild4" presStyleCnt="0"/>
      <dgm:spPr/>
    </dgm:pt>
    <dgm:pt modelId="{5BFBFCD8-4F0F-45D8-ACE3-82CA18628769}" type="pres">
      <dgm:prSet presAssocID="{BC88A333-2347-4301-AA8F-CB71A562B0D2}" presName="Name35" presStyleLbl="parChTrans1D3" presStyleIdx="0" presStyleCnt="5"/>
      <dgm:spPr/>
      <dgm:t>
        <a:bodyPr/>
        <a:lstStyle/>
        <a:p>
          <a:endParaRPr lang="en-GB"/>
        </a:p>
      </dgm:t>
    </dgm:pt>
    <dgm:pt modelId="{D3323D97-F07B-4638-AFE8-BA5CD53D2F16}" type="pres">
      <dgm:prSet presAssocID="{5F28971D-E0EC-445D-B99D-9A3B350942D9}" presName="hierRoot2" presStyleCnt="0">
        <dgm:presLayoutVars>
          <dgm:hierBranch val="r"/>
        </dgm:presLayoutVars>
      </dgm:prSet>
      <dgm:spPr/>
    </dgm:pt>
    <dgm:pt modelId="{97E34442-37B2-47EF-9919-A27E46E52CB4}" type="pres">
      <dgm:prSet presAssocID="{5F28971D-E0EC-445D-B99D-9A3B350942D9}" presName="rootComposite" presStyleCnt="0"/>
      <dgm:spPr/>
    </dgm:pt>
    <dgm:pt modelId="{C4E4828D-CBBC-4807-827A-A223F96421AD}" type="pres">
      <dgm:prSet presAssocID="{5F28971D-E0EC-445D-B99D-9A3B350942D9}" presName="rootText" presStyleLbl="node3" presStyleIdx="0" presStyleCnt="5" custScaleY="3746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D15E2A-C586-4F02-840B-65573E39FEEE}" type="pres">
      <dgm:prSet presAssocID="{5F28971D-E0EC-445D-B99D-9A3B350942D9}" presName="rootConnector" presStyleLbl="node3" presStyleIdx="0" presStyleCnt="5"/>
      <dgm:spPr/>
      <dgm:t>
        <a:bodyPr/>
        <a:lstStyle/>
        <a:p>
          <a:endParaRPr lang="en-GB"/>
        </a:p>
      </dgm:t>
    </dgm:pt>
    <dgm:pt modelId="{F0860C10-528D-43D1-8C30-A529E5FC3EC2}" type="pres">
      <dgm:prSet presAssocID="{5F28971D-E0EC-445D-B99D-9A3B350942D9}" presName="hierChild4" presStyleCnt="0"/>
      <dgm:spPr/>
    </dgm:pt>
    <dgm:pt modelId="{250961D3-7E30-4F5D-9448-C8DA74ADD436}" type="pres">
      <dgm:prSet presAssocID="{5F28971D-E0EC-445D-B99D-9A3B350942D9}" presName="hierChild5" presStyleCnt="0"/>
      <dgm:spPr/>
    </dgm:pt>
    <dgm:pt modelId="{1FA677AC-E437-4E28-A212-981524DB88BD}" type="pres">
      <dgm:prSet presAssocID="{2EBB745B-4731-440B-A809-65907A943F9B}" presName="Name35" presStyleLbl="parChTrans1D3" presStyleIdx="1" presStyleCnt="5"/>
      <dgm:spPr/>
      <dgm:t>
        <a:bodyPr/>
        <a:lstStyle/>
        <a:p>
          <a:endParaRPr lang="en-GB"/>
        </a:p>
      </dgm:t>
    </dgm:pt>
    <dgm:pt modelId="{3252B381-8CD2-402A-B9A4-AEFC2DE6C9EC}" type="pres">
      <dgm:prSet presAssocID="{D4FDA34F-B989-4C8D-87F4-5AF2C61D27F4}" presName="hierRoot2" presStyleCnt="0">
        <dgm:presLayoutVars>
          <dgm:hierBranch val="r"/>
        </dgm:presLayoutVars>
      </dgm:prSet>
      <dgm:spPr/>
    </dgm:pt>
    <dgm:pt modelId="{D2B87978-3D24-4F16-96F4-128D47A43A7F}" type="pres">
      <dgm:prSet presAssocID="{D4FDA34F-B989-4C8D-87F4-5AF2C61D27F4}" presName="rootComposite" presStyleCnt="0"/>
      <dgm:spPr/>
    </dgm:pt>
    <dgm:pt modelId="{4588B41A-8CE3-4DBC-A98D-AA290D93A75B}" type="pres">
      <dgm:prSet presAssocID="{D4FDA34F-B989-4C8D-87F4-5AF2C61D27F4}" presName="rootText" presStyleLbl="node3" presStyleIdx="1" presStyleCnt="5" custScaleY="3520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DBA1F6-6ABA-4A00-89F3-B806B6DB8B99}" type="pres">
      <dgm:prSet presAssocID="{D4FDA34F-B989-4C8D-87F4-5AF2C61D27F4}" presName="rootConnector" presStyleLbl="node3" presStyleIdx="1" presStyleCnt="5"/>
      <dgm:spPr/>
      <dgm:t>
        <a:bodyPr/>
        <a:lstStyle/>
        <a:p>
          <a:endParaRPr lang="en-GB"/>
        </a:p>
      </dgm:t>
    </dgm:pt>
    <dgm:pt modelId="{A8038851-56F7-4BA1-A986-CD9798D5CF43}" type="pres">
      <dgm:prSet presAssocID="{D4FDA34F-B989-4C8D-87F4-5AF2C61D27F4}" presName="hierChild4" presStyleCnt="0"/>
      <dgm:spPr/>
    </dgm:pt>
    <dgm:pt modelId="{9F57D979-D80F-4BD8-B66A-E86B8CCC5B70}" type="pres">
      <dgm:prSet presAssocID="{D4FDA34F-B989-4C8D-87F4-5AF2C61D27F4}" presName="hierChild5" presStyleCnt="0"/>
      <dgm:spPr/>
    </dgm:pt>
    <dgm:pt modelId="{E99F7A86-2523-4231-85DA-B0819A031083}" type="pres">
      <dgm:prSet presAssocID="{E2F37451-A019-40CF-81C7-CA2D737C8B3E}" presName="Name35" presStyleLbl="parChTrans1D3" presStyleIdx="2" presStyleCnt="5"/>
      <dgm:spPr/>
      <dgm:t>
        <a:bodyPr/>
        <a:lstStyle/>
        <a:p>
          <a:endParaRPr lang="en-GB"/>
        </a:p>
      </dgm:t>
    </dgm:pt>
    <dgm:pt modelId="{1F54A00B-118F-46A5-A28F-1066B6027A37}" type="pres">
      <dgm:prSet presAssocID="{C75BE68D-4F57-433C-B482-FFE67C326752}" presName="hierRoot2" presStyleCnt="0">
        <dgm:presLayoutVars>
          <dgm:hierBranch val="r"/>
        </dgm:presLayoutVars>
      </dgm:prSet>
      <dgm:spPr/>
    </dgm:pt>
    <dgm:pt modelId="{92484931-F9C7-4BD9-A498-1BBB84754F70}" type="pres">
      <dgm:prSet presAssocID="{C75BE68D-4F57-433C-B482-FFE67C326752}" presName="rootComposite" presStyleCnt="0"/>
      <dgm:spPr/>
    </dgm:pt>
    <dgm:pt modelId="{059CD165-AD4E-47F8-929B-50A9FE885FCE}" type="pres">
      <dgm:prSet presAssocID="{C75BE68D-4F57-433C-B482-FFE67C326752}" presName="rootText" presStyleLbl="node3" presStyleIdx="2" presStyleCnt="5" custScaleX="126543" custScaleY="4475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603DA3-D542-4C85-AA99-0AEBB9E3DA41}" type="pres">
      <dgm:prSet presAssocID="{C75BE68D-4F57-433C-B482-FFE67C326752}" presName="rootConnector" presStyleLbl="node3" presStyleIdx="2" presStyleCnt="5"/>
      <dgm:spPr/>
      <dgm:t>
        <a:bodyPr/>
        <a:lstStyle/>
        <a:p>
          <a:endParaRPr lang="en-GB"/>
        </a:p>
      </dgm:t>
    </dgm:pt>
    <dgm:pt modelId="{09B07675-EA01-4E10-9510-A51866868720}" type="pres">
      <dgm:prSet presAssocID="{C75BE68D-4F57-433C-B482-FFE67C326752}" presName="hierChild4" presStyleCnt="0"/>
      <dgm:spPr/>
    </dgm:pt>
    <dgm:pt modelId="{3EA6043F-8A40-4D05-9C28-5EDF8DB897CD}" type="pres">
      <dgm:prSet presAssocID="{C75BE68D-4F57-433C-B482-FFE67C326752}" presName="hierChild5" presStyleCnt="0"/>
      <dgm:spPr/>
    </dgm:pt>
    <dgm:pt modelId="{E83DD176-4651-4920-B733-3C354286CFDC}" type="pres">
      <dgm:prSet presAssocID="{1758EB8A-3C1D-43A6-980C-04959522160B}" presName="Name35" presStyleLbl="parChTrans1D3" presStyleIdx="3" presStyleCnt="5"/>
      <dgm:spPr/>
      <dgm:t>
        <a:bodyPr/>
        <a:lstStyle/>
        <a:p>
          <a:endParaRPr lang="en-GB"/>
        </a:p>
      </dgm:t>
    </dgm:pt>
    <dgm:pt modelId="{77F18B23-EBDA-474C-B6E1-DA27E4DD0F60}" type="pres">
      <dgm:prSet presAssocID="{B69FC867-A98E-416D-BEBD-6648E0E83996}" presName="hierRoot2" presStyleCnt="0">
        <dgm:presLayoutVars>
          <dgm:hierBranch val="r"/>
        </dgm:presLayoutVars>
      </dgm:prSet>
      <dgm:spPr/>
    </dgm:pt>
    <dgm:pt modelId="{36A3EE80-CAA7-4E42-9489-11046A4DC4EE}" type="pres">
      <dgm:prSet presAssocID="{B69FC867-A98E-416D-BEBD-6648E0E83996}" presName="rootComposite" presStyleCnt="0"/>
      <dgm:spPr/>
    </dgm:pt>
    <dgm:pt modelId="{1B4E6D5E-B9D6-457F-865C-2CAACD9581C9}" type="pres">
      <dgm:prSet presAssocID="{B69FC867-A98E-416D-BEBD-6648E0E83996}" presName="rootText" presStyleLbl="node3" presStyleIdx="3" presStyleCnt="5" custScaleX="131285" custScaleY="3373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4823C4-39A5-4D20-B0E7-9491DE268F78}" type="pres">
      <dgm:prSet presAssocID="{B69FC867-A98E-416D-BEBD-6648E0E83996}" presName="rootConnector" presStyleLbl="node3" presStyleIdx="3" presStyleCnt="5"/>
      <dgm:spPr/>
      <dgm:t>
        <a:bodyPr/>
        <a:lstStyle/>
        <a:p>
          <a:endParaRPr lang="en-GB"/>
        </a:p>
      </dgm:t>
    </dgm:pt>
    <dgm:pt modelId="{0DFFC05E-8903-4E6F-A1BC-FB999412194E}" type="pres">
      <dgm:prSet presAssocID="{B69FC867-A98E-416D-BEBD-6648E0E83996}" presName="hierChild4" presStyleCnt="0"/>
      <dgm:spPr/>
    </dgm:pt>
    <dgm:pt modelId="{E207A9AE-254D-4145-967B-206C13BF2796}" type="pres">
      <dgm:prSet presAssocID="{B69FC867-A98E-416D-BEBD-6648E0E83996}" presName="hierChild5" presStyleCnt="0"/>
      <dgm:spPr/>
    </dgm:pt>
    <dgm:pt modelId="{05CBAE17-D255-416C-9483-65B44F94E451}" type="pres">
      <dgm:prSet presAssocID="{41C4783F-88C3-4F94-B968-C12F06966158}" presName="Name35" presStyleLbl="parChTrans1D3" presStyleIdx="4" presStyleCnt="5"/>
      <dgm:spPr/>
      <dgm:t>
        <a:bodyPr/>
        <a:lstStyle/>
        <a:p>
          <a:endParaRPr lang="en-GB"/>
        </a:p>
      </dgm:t>
    </dgm:pt>
    <dgm:pt modelId="{1ED400E0-08F9-429B-BABD-5407A6E97D51}" type="pres">
      <dgm:prSet presAssocID="{A92B8849-B7AE-4CA0-B96D-6A3640FB1E6F}" presName="hierRoot2" presStyleCnt="0">
        <dgm:presLayoutVars>
          <dgm:hierBranch val="r"/>
        </dgm:presLayoutVars>
      </dgm:prSet>
      <dgm:spPr/>
    </dgm:pt>
    <dgm:pt modelId="{E7BA3FB1-E0F7-47A8-A366-74D669E64D26}" type="pres">
      <dgm:prSet presAssocID="{A92B8849-B7AE-4CA0-B96D-6A3640FB1E6F}" presName="rootComposite" presStyleCnt="0"/>
      <dgm:spPr/>
    </dgm:pt>
    <dgm:pt modelId="{38419362-F00F-42DE-9878-8BFD034B7777}" type="pres">
      <dgm:prSet presAssocID="{A92B8849-B7AE-4CA0-B96D-6A3640FB1E6F}" presName="rootText" presStyleLbl="node3" presStyleIdx="4" presStyleCnt="5" custScaleY="38221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206AC4-3582-4FD3-80F9-E5AE820B444B}" type="pres">
      <dgm:prSet presAssocID="{A92B8849-B7AE-4CA0-B96D-6A3640FB1E6F}" presName="rootConnector" presStyleLbl="node3" presStyleIdx="4" presStyleCnt="5"/>
      <dgm:spPr/>
      <dgm:t>
        <a:bodyPr/>
        <a:lstStyle/>
        <a:p>
          <a:endParaRPr lang="en-GB"/>
        </a:p>
      </dgm:t>
    </dgm:pt>
    <dgm:pt modelId="{5A2D5DD1-E3B9-4211-865A-7AF85536E159}" type="pres">
      <dgm:prSet presAssocID="{A92B8849-B7AE-4CA0-B96D-6A3640FB1E6F}" presName="hierChild4" presStyleCnt="0"/>
      <dgm:spPr/>
    </dgm:pt>
    <dgm:pt modelId="{225252EA-6585-4FFE-B7A5-F6A2C85CB468}" type="pres">
      <dgm:prSet presAssocID="{A92B8849-B7AE-4CA0-B96D-6A3640FB1E6F}" presName="hierChild5" presStyleCnt="0"/>
      <dgm:spPr/>
    </dgm:pt>
    <dgm:pt modelId="{74A96B22-C0AD-48BD-B8AB-B67FEEDDAE26}" type="pres">
      <dgm:prSet presAssocID="{8E4AD445-CA92-4A48-BDBB-793759EDBDE7}" presName="hierChild5" presStyleCnt="0"/>
      <dgm:spPr/>
    </dgm:pt>
    <dgm:pt modelId="{5242FE83-805F-4587-BD17-7C1C9051DBDC}" type="pres">
      <dgm:prSet presAssocID="{796B04DA-F250-4D94-B2D3-75702635E770}" presName="hierChild3" presStyleCnt="0"/>
      <dgm:spPr/>
    </dgm:pt>
  </dgm:ptLst>
  <dgm:cxnLst>
    <dgm:cxn modelId="{F1D43BBD-4E15-4848-92FA-0ABB69EE4370}" srcId="{8E4AD445-CA92-4A48-BDBB-793759EDBDE7}" destId="{D4FDA34F-B989-4C8D-87F4-5AF2C61D27F4}" srcOrd="1" destOrd="0" parTransId="{2EBB745B-4731-440B-A809-65907A943F9B}" sibTransId="{83277F36-C26C-4226-A12F-95EE44627056}"/>
    <dgm:cxn modelId="{0C48F3BC-8767-48CC-A120-DFF349B36874}" type="presOf" srcId="{8E4AD445-CA92-4A48-BDBB-793759EDBDE7}" destId="{65A495D4-89E5-408E-9453-65BC8216E25B}" srcOrd="0" destOrd="0" presId="urn:microsoft.com/office/officeart/2005/8/layout/orgChart1"/>
    <dgm:cxn modelId="{CE0A7758-1BFC-4438-B399-C14A554F2DCF}" srcId="{8E4AD445-CA92-4A48-BDBB-793759EDBDE7}" destId="{C75BE68D-4F57-433C-B482-FFE67C326752}" srcOrd="2" destOrd="0" parTransId="{E2F37451-A019-40CF-81C7-CA2D737C8B3E}" sibTransId="{F95B5A07-7DB9-4010-ACFB-C802FE34DE9D}"/>
    <dgm:cxn modelId="{BC8F2267-AB20-448A-A5E4-9783A3F9FC01}" type="presOf" srcId="{B69FC867-A98E-416D-BEBD-6648E0E83996}" destId="{564823C4-39A5-4D20-B0E7-9491DE268F78}" srcOrd="1" destOrd="0" presId="urn:microsoft.com/office/officeart/2005/8/layout/orgChart1"/>
    <dgm:cxn modelId="{43F0C0AC-C072-48C6-8473-EFFF3479A965}" type="presOf" srcId="{4DE1CD90-1B7B-4CD9-A693-9E60E88A1E09}" destId="{014C00E9-5668-46BD-8122-2188E3CA45A5}" srcOrd="0" destOrd="0" presId="urn:microsoft.com/office/officeart/2005/8/layout/orgChart1"/>
    <dgm:cxn modelId="{2A821ED1-ACAA-4C87-8CEF-C0F6DEC0091E}" type="presOf" srcId="{A92B8849-B7AE-4CA0-B96D-6A3640FB1E6F}" destId="{8C206AC4-3582-4FD3-80F9-E5AE820B444B}" srcOrd="1" destOrd="0" presId="urn:microsoft.com/office/officeart/2005/8/layout/orgChart1"/>
    <dgm:cxn modelId="{E7C0484F-7172-4F9B-9E94-7F57DE60D960}" srcId="{796B04DA-F250-4D94-B2D3-75702635E770}" destId="{8E4AD445-CA92-4A48-BDBB-793759EDBDE7}" srcOrd="1" destOrd="0" parTransId="{7A2724E3-C322-4DCC-9065-52555DAA9816}" sibTransId="{2F638CA1-9E8C-416B-BEE9-97EFE6FC3CE7}"/>
    <dgm:cxn modelId="{7F450AAE-68F2-45D8-8134-5E41B328D2E2}" type="presOf" srcId="{8E4AD445-CA92-4A48-BDBB-793759EDBDE7}" destId="{F79AF892-7CD3-4A82-B15A-126B2DB7E54A}" srcOrd="1" destOrd="0" presId="urn:microsoft.com/office/officeart/2005/8/layout/orgChart1"/>
    <dgm:cxn modelId="{59DEBC04-914C-4149-B4E1-33D29EFE8974}" type="presOf" srcId="{B69FC867-A98E-416D-BEBD-6648E0E83996}" destId="{1B4E6D5E-B9D6-457F-865C-2CAACD9581C9}" srcOrd="0" destOrd="0" presId="urn:microsoft.com/office/officeart/2005/8/layout/orgChart1"/>
    <dgm:cxn modelId="{85FB9E44-BCAB-4B98-B0BA-0FA4A1D54C64}" srcId="{8E4AD445-CA92-4A48-BDBB-793759EDBDE7}" destId="{5F28971D-E0EC-445D-B99D-9A3B350942D9}" srcOrd="0" destOrd="0" parTransId="{BC88A333-2347-4301-AA8F-CB71A562B0D2}" sibTransId="{3BF678C8-8044-4956-A401-8085BA358CC9}"/>
    <dgm:cxn modelId="{A89CACCD-B995-4B62-9768-0EECE65045DA}" type="presOf" srcId="{5F28971D-E0EC-445D-B99D-9A3B350942D9}" destId="{C4E4828D-CBBC-4807-827A-A223F96421AD}" srcOrd="0" destOrd="0" presId="urn:microsoft.com/office/officeart/2005/8/layout/orgChart1"/>
    <dgm:cxn modelId="{E4C830A6-7B7E-4080-B78F-2979C5F73A55}" type="presOf" srcId="{A1919951-45AE-4889-BCA7-38EC82E2AC2A}" destId="{2C175F36-78EC-4F5F-8FA2-C45E2965055B}" srcOrd="0" destOrd="0" presId="urn:microsoft.com/office/officeart/2005/8/layout/orgChart1"/>
    <dgm:cxn modelId="{180662E2-43D7-4DC4-8B48-CBDEA3D4F8D4}" type="presOf" srcId="{A92B8849-B7AE-4CA0-B96D-6A3640FB1E6F}" destId="{38419362-F00F-42DE-9878-8BFD034B7777}" srcOrd="0" destOrd="0" presId="urn:microsoft.com/office/officeart/2005/8/layout/orgChart1"/>
    <dgm:cxn modelId="{7F494B8E-9E7F-46D1-83E3-FE034B1D7AAD}" type="presOf" srcId="{C75BE68D-4F57-433C-B482-FFE67C326752}" destId="{ED603DA3-D542-4C85-AA99-0AEBB9E3DA41}" srcOrd="1" destOrd="0" presId="urn:microsoft.com/office/officeart/2005/8/layout/orgChart1"/>
    <dgm:cxn modelId="{F48DFE61-D2A4-4C3A-96A2-8EBC4DAE73B0}" type="presOf" srcId="{2EBB745B-4731-440B-A809-65907A943F9B}" destId="{1FA677AC-E437-4E28-A212-981524DB88BD}" srcOrd="0" destOrd="0" presId="urn:microsoft.com/office/officeart/2005/8/layout/orgChart1"/>
    <dgm:cxn modelId="{44C45350-9A73-4C8F-8865-FC417DA130A9}" type="presOf" srcId="{7A2724E3-C322-4DCC-9065-52555DAA9816}" destId="{D2260BED-9648-49B8-BE01-6858F78F8D7B}" srcOrd="0" destOrd="0" presId="urn:microsoft.com/office/officeart/2005/8/layout/orgChart1"/>
    <dgm:cxn modelId="{29E3CC23-363C-492D-9EB4-D80BC83B9EF1}" type="presOf" srcId="{4DE1CD90-1B7B-4CD9-A693-9E60E88A1E09}" destId="{399F25AE-0826-46E6-BB6F-B8E6B757663A}" srcOrd="1" destOrd="0" presId="urn:microsoft.com/office/officeart/2005/8/layout/orgChart1"/>
    <dgm:cxn modelId="{AF26DB80-3A4D-4E3D-9F1B-1B661547B9BD}" srcId="{1ED7C33D-7BFF-495B-ABDD-DDA8C4D5EAA7}" destId="{796B04DA-F250-4D94-B2D3-75702635E770}" srcOrd="0" destOrd="0" parTransId="{B0796986-5D4F-4740-B051-4ACE09C99EF8}" sibTransId="{04AB166C-A430-4A2C-9846-B3C6646A1499}"/>
    <dgm:cxn modelId="{F01B01FF-6ED7-4CAF-86DA-21B0308045C7}" srcId="{8E4AD445-CA92-4A48-BDBB-793759EDBDE7}" destId="{B69FC867-A98E-416D-BEBD-6648E0E83996}" srcOrd="3" destOrd="0" parTransId="{1758EB8A-3C1D-43A6-980C-04959522160B}" sibTransId="{E305FA3C-5381-40B5-B918-1BD0F6C0E751}"/>
    <dgm:cxn modelId="{F5782ADF-5298-4A0C-8AC0-760DE96DE2DC}" type="presOf" srcId="{C75BE68D-4F57-433C-B482-FFE67C326752}" destId="{059CD165-AD4E-47F8-929B-50A9FE885FCE}" srcOrd="0" destOrd="0" presId="urn:microsoft.com/office/officeart/2005/8/layout/orgChart1"/>
    <dgm:cxn modelId="{97F2A07A-BFCD-4BA5-8615-E0D9C6F4BF86}" type="presOf" srcId="{796B04DA-F250-4D94-B2D3-75702635E770}" destId="{DC6BA3DD-92EE-4925-BE57-24189A625F6C}" srcOrd="0" destOrd="0" presId="urn:microsoft.com/office/officeart/2005/8/layout/orgChart1"/>
    <dgm:cxn modelId="{2F2325BF-6BBE-462E-89B3-88FC0198A9B4}" srcId="{8E4AD445-CA92-4A48-BDBB-793759EDBDE7}" destId="{A92B8849-B7AE-4CA0-B96D-6A3640FB1E6F}" srcOrd="4" destOrd="0" parTransId="{41C4783F-88C3-4F94-B968-C12F06966158}" sibTransId="{E934196A-E30E-4641-80E6-749FB1884657}"/>
    <dgm:cxn modelId="{E9B6542D-8A73-4BD1-83C2-A6D820D535A6}" type="presOf" srcId="{D4FDA34F-B989-4C8D-87F4-5AF2C61D27F4}" destId="{D9DBA1F6-6ABA-4A00-89F3-B806B6DB8B99}" srcOrd="1" destOrd="0" presId="urn:microsoft.com/office/officeart/2005/8/layout/orgChart1"/>
    <dgm:cxn modelId="{14906CDC-5FC2-4303-B2BE-4D081AC196A2}" type="presOf" srcId="{E2F37451-A019-40CF-81C7-CA2D737C8B3E}" destId="{E99F7A86-2523-4231-85DA-B0819A031083}" srcOrd="0" destOrd="0" presId="urn:microsoft.com/office/officeart/2005/8/layout/orgChart1"/>
    <dgm:cxn modelId="{C447A705-A1FC-4E28-992B-2C6CAB6AFA7E}" type="presOf" srcId="{D4FDA34F-B989-4C8D-87F4-5AF2C61D27F4}" destId="{4588B41A-8CE3-4DBC-A98D-AA290D93A75B}" srcOrd="0" destOrd="0" presId="urn:microsoft.com/office/officeart/2005/8/layout/orgChart1"/>
    <dgm:cxn modelId="{3A97D20A-5B60-4598-AD6E-A734CC9E6DF3}" srcId="{796B04DA-F250-4D94-B2D3-75702635E770}" destId="{4DE1CD90-1B7B-4CD9-A693-9E60E88A1E09}" srcOrd="0" destOrd="0" parTransId="{A1919951-45AE-4889-BCA7-38EC82E2AC2A}" sibTransId="{4949BB28-C0AB-4E62-BFF3-54463F3E9A93}"/>
    <dgm:cxn modelId="{DCE79A3E-6D0F-452B-B87F-E4AE595BDA7B}" type="presOf" srcId="{BC88A333-2347-4301-AA8F-CB71A562B0D2}" destId="{5BFBFCD8-4F0F-45D8-ACE3-82CA18628769}" srcOrd="0" destOrd="0" presId="urn:microsoft.com/office/officeart/2005/8/layout/orgChart1"/>
    <dgm:cxn modelId="{67920178-0E75-4C3B-BFF0-F4876961C35E}" type="presOf" srcId="{1758EB8A-3C1D-43A6-980C-04959522160B}" destId="{E83DD176-4651-4920-B733-3C354286CFDC}" srcOrd="0" destOrd="0" presId="urn:microsoft.com/office/officeart/2005/8/layout/orgChart1"/>
    <dgm:cxn modelId="{38E96A00-C320-48AE-BE5B-198A5290383B}" type="presOf" srcId="{5F28971D-E0EC-445D-B99D-9A3B350942D9}" destId="{52D15E2A-C586-4F02-840B-65573E39FEEE}" srcOrd="1" destOrd="0" presId="urn:microsoft.com/office/officeart/2005/8/layout/orgChart1"/>
    <dgm:cxn modelId="{D4E395CC-003B-41CE-9DB7-BFD348E0E01C}" type="presOf" srcId="{41C4783F-88C3-4F94-B968-C12F06966158}" destId="{05CBAE17-D255-416C-9483-65B44F94E451}" srcOrd="0" destOrd="0" presId="urn:microsoft.com/office/officeart/2005/8/layout/orgChart1"/>
    <dgm:cxn modelId="{BB6FC0BA-03AE-4190-B136-1D4714440E21}" type="presOf" srcId="{796B04DA-F250-4D94-B2D3-75702635E770}" destId="{B90ECBA6-B820-46DC-A092-404176F48502}" srcOrd="1" destOrd="0" presId="urn:microsoft.com/office/officeart/2005/8/layout/orgChart1"/>
    <dgm:cxn modelId="{8F8DEAC1-28FC-46EF-820E-65B5CEA14F9A}" type="presOf" srcId="{1ED7C33D-7BFF-495B-ABDD-DDA8C4D5EAA7}" destId="{8DDF433B-4A46-4EDC-8DE4-D931D697970E}" srcOrd="0" destOrd="0" presId="urn:microsoft.com/office/officeart/2005/8/layout/orgChart1"/>
    <dgm:cxn modelId="{7CE8207E-4D76-4E38-B8B8-4E4E78A3DC16}" type="presParOf" srcId="{8DDF433B-4A46-4EDC-8DE4-D931D697970E}" destId="{E41F1185-EA6E-4AD5-8904-37DA577C1597}" srcOrd="0" destOrd="0" presId="urn:microsoft.com/office/officeart/2005/8/layout/orgChart1"/>
    <dgm:cxn modelId="{3E7E87A2-CC24-4638-82D0-C2203F5528EC}" type="presParOf" srcId="{E41F1185-EA6E-4AD5-8904-37DA577C1597}" destId="{64B83BB8-F719-4459-8856-EE2EA99DB680}" srcOrd="0" destOrd="0" presId="urn:microsoft.com/office/officeart/2005/8/layout/orgChart1"/>
    <dgm:cxn modelId="{64889830-3E48-4D7D-A190-E4DD091D8DB5}" type="presParOf" srcId="{64B83BB8-F719-4459-8856-EE2EA99DB680}" destId="{DC6BA3DD-92EE-4925-BE57-24189A625F6C}" srcOrd="0" destOrd="0" presId="urn:microsoft.com/office/officeart/2005/8/layout/orgChart1"/>
    <dgm:cxn modelId="{FF81002D-CA8C-4904-B8A2-C14F5545D4F2}" type="presParOf" srcId="{64B83BB8-F719-4459-8856-EE2EA99DB680}" destId="{B90ECBA6-B820-46DC-A092-404176F48502}" srcOrd="1" destOrd="0" presId="urn:microsoft.com/office/officeart/2005/8/layout/orgChart1"/>
    <dgm:cxn modelId="{376BB379-EA04-48EA-959C-B8FAD03B2E51}" type="presParOf" srcId="{E41F1185-EA6E-4AD5-8904-37DA577C1597}" destId="{9961738E-B24E-4A4A-AB09-DECBD056E263}" srcOrd="1" destOrd="0" presId="urn:microsoft.com/office/officeart/2005/8/layout/orgChart1"/>
    <dgm:cxn modelId="{70BAADD7-2125-4BE8-BAC2-787F68339BE7}" type="presParOf" srcId="{9961738E-B24E-4A4A-AB09-DECBD056E263}" destId="{2C175F36-78EC-4F5F-8FA2-C45E2965055B}" srcOrd="0" destOrd="0" presId="urn:microsoft.com/office/officeart/2005/8/layout/orgChart1"/>
    <dgm:cxn modelId="{88F509F0-1FE6-4956-BE94-AE9E87EA7EEB}" type="presParOf" srcId="{9961738E-B24E-4A4A-AB09-DECBD056E263}" destId="{295DD226-D4FD-4673-8424-1C5F3934DF2F}" srcOrd="1" destOrd="0" presId="urn:microsoft.com/office/officeart/2005/8/layout/orgChart1"/>
    <dgm:cxn modelId="{D88545CE-4611-49D9-92A0-5873EBA013BE}" type="presParOf" srcId="{295DD226-D4FD-4673-8424-1C5F3934DF2F}" destId="{BB58D6AE-EB4E-49B5-91EB-44018C5C0E63}" srcOrd="0" destOrd="0" presId="urn:microsoft.com/office/officeart/2005/8/layout/orgChart1"/>
    <dgm:cxn modelId="{7C849BFE-A3F1-45E5-A78B-6FF0E8635188}" type="presParOf" srcId="{BB58D6AE-EB4E-49B5-91EB-44018C5C0E63}" destId="{014C00E9-5668-46BD-8122-2188E3CA45A5}" srcOrd="0" destOrd="0" presId="urn:microsoft.com/office/officeart/2005/8/layout/orgChart1"/>
    <dgm:cxn modelId="{CAADBA06-B6FC-448A-A3D7-C50DEB378500}" type="presParOf" srcId="{BB58D6AE-EB4E-49B5-91EB-44018C5C0E63}" destId="{399F25AE-0826-46E6-BB6F-B8E6B757663A}" srcOrd="1" destOrd="0" presId="urn:microsoft.com/office/officeart/2005/8/layout/orgChart1"/>
    <dgm:cxn modelId="{B513CF3D-DF6D-4EAA-80C6-7BB7B304B8CE}" type="presParOf" srcId="{295DD226-D4FD-4673-8424-1C5F3934DF2F}" destId="{6CC22112-D0CC-4494-8E20-981E2EF0101C}" srcOrd="1" destOrd="0" presId="urn:microsoft.com/office/officeart/2005/8/layout/orgChart1"/>
    <dgm:cxn modelId="{F238B8D1-35C4-4295-BF2D-441E96F873D1}" type="presParOf" srcId="{295DD226-D4FD-4673-8424-1C5F3934DF2F}" destId="{E9038AF6-622B-40FD-9904-354627688AE3}" srcOrd="2" destOrd="0" presId="urn:microsoft.com/office/officeart/2005/8/layout/orgChart1"/>
    <dgm:cxn modelId="{1F40CA6A-A11A-4AC9-8497-2BBA12EB23B0}" type="presParOf" srcId="{9961738E-B24E-4A4A-AB09-DECBD056E263}" destId="{D2260BED-9648-49B8-BE01-6858F78F8D7B}" srcOrd="2" destOrd="0" presId="urn:microsoft.com/office/officeart/2005/8/layout/orgChart1"/>
    <dgm:cxn modelId="{49C30E4A-8189-415D-BC78-070596CEE37F}" type="presParOf" srcId="{9961738E-B24E-4A4A-AB09-DECBD056E263}" destId="{0DE92DA7-72D2-43C3-B606-83137865A347}" srcOrd="3" destOrd="0" presId="urn:microsoft.com/office/officeart/2005/8/layout/orgChart1"/>
    <dgm:cxn modelId="{EB69B005-529C-4276-A93D-9FA6DF8F7450}" type="presParOf" srcId="{0DE92DA7-72D2-43C3-B606-83137865A347}" destId="{029AF38D-7FAF-4AAB-841D-69D0A93BD532}" srcOrd="0" destOrd="0" presId="urn:microsoft.com/office/officeart/2005/8/layout/orgChart1"/>
    <dgm:cxn modelId="{F40406B6-D782-469F-BA39-E5EE6E881050}" type="presParOf" srcId="{029AF38D-7FAF-4AAB-841D-69D0A93BD532}" destId="{65A495D4-89E5-408E-9453-65BC8216E25B}" srcOrd="0" destOrd="0" presId="urn:microsoft.com/office/officeart/2005/8/layout/orgChart1"/>
    <dgm:cxn modelId="{5C43198A-1A84-4EA6-A587-3F3622A3577C}" type="presParOf" srcId="{029AF38D-7FAF-4AAB-841D-69D0A93BD532}" destId="{F79AF892-7CD3-4A82-B15A-126B2DB7E54A}" srcOrd="1" destOrd="0" presId="urn:microsoft.com/office/officeart/2005/8/layout/orgChart1"/>
    <dgm:cxn modelId="{C333FB9E-FE5C-4784-89BA-768B73B5AA73}" type="presParOf" srcId="{0DE92DA7-72D2-43C3-B606-83137865A347}" destId="{857AE3DA-B981-48F8-9855-8D34647AEB1B}" srcOrd="1" destOrd="0" presId="urn:microsoft.com/office/officeart/2005/8/layout/orgChart1"/>
    <dgm:cxn modelId="{7F86E6FF-2C31-4067-A2C9-7EE7E761A098}" type="presParOf" srcId="{857AE3DA-B981-48F8-9855-8D34647AEB1B}" destId="{5BFBFCD8-4F0F-45D8-ACE3-82CA18628769}" srcOrd="0" destOrd="0" presId="urn:microsoft.com/office/officeart/2005/8/layout/orgChart1"/>
    <dgm:cxn modelId="{B76703FA-D29F-4261-A277-0AB03CC26FCD}" type="presParOf" srcId="{857AE3DA-B981-48F8-9855-8D34647AEB1B}" destId="{D3323D97-F07B-4638-AFE8-BA5CD53D2F16}" srcOrd="1" destOrd="0" presId="urn:microsoft.com/office/officeart/2005/8/layout/orgChart1"/>
    <dgm:cxn modelId="{370D77BA-0FF0-4DBA-A40E-24DEEF811CE4}" type="presParOf" srcId="{D3323D97-F07B-4638-AFE8-BA5CD53D2F16}" destId="{97E34442-37B2-47EF-9919-A27E46E52CB4}" srcOrd="0" destOrd="0" presId="urn:microsoft.com/office/officeart/2005/8/layout/orgChart1"/>
    <dgm:cxn modelId="{D4067E0D-EE67-41A1-B0FB-22B3D3C7CF85}" type="presParOf" srcId="{97E34442-37B2-47EF-9919-A27E46E52CB4}" destId="{C4E4828D-CBBC-4807-827A-A223F96421AD}" srcOrd="0" destOrd="0" presId="urn:microsoft.com/office/officeart/2005/8/layout/orgChart1"/>
    <dgm:cxn modelId="{5CE20C93-572E-48A4-8931-6000EC7632B8}" type="presParOf" srcId="{97E34442-37B2-47EF-9919-A27E46E52CB4}" destId="{52D15E2A-C586-4F02-840B-65573E39FEEE}" srcOrd="1" destOrd="0" presId="urn:microsoft.com/office/officeart/2005/8/layout/orgChart1"/>
    <dgm:cxn modelId="{06B76A06-1753-4951-A9E1-294E285EF3F7}" type="presParOf" srcId="{D3323D97-F07B-4638-AFE8-BA5CD53D2F16}" destId="{F0860C10-528D-43D1-8C30-A529E5FC3EC2}" srcOrd="1" destOrd="0" presId="urn:microsoft.com/office/officeart/2005/8/layout/orgChart1"/>
    <dgm:cxn modelId="{CAFB8243-1C69-4139-9586-7CD38295C0D7}" type="presParOf" srcId="{D3323D97-F07B-4638-AFE8-BA5CD53D2F16}" destId="{250961D3-7E30-4F5D-9448-C8DA74ADD436}" srcOrd="2" destOrd="0" presId="urn:microsoft.com/office/officeart/2005/8/layout/orgChart1"/>
    <dgm:cxn modelId="{AE189B05-322A-4856-8630-14F07BBB5B70}" type="presParOf" srcId="{857AE3DA-B981-48F8-9855-8D34647AEB1B}" destId="{1FA677AC-E437-4E28-A212-981524DB88BD}" srcOrd="2" destOrd="0" presId="urn:microsoft.com/office/officeart/2005/8/layout/orgChart1"/>
    <dgm:cxn modelId="{1EBA317E-16ED-423F-BAE2-A1B97058C2E7}" type="presParOf" srcId="{857AE3DA-B981-48F8-9855-8D34647AEB1B}" destId="{3252B381-8CD2-402A-B9A4-AEFC2DE6C9EC}" srcOrd="3" destOrd="0" presId="urn:microsoft.com/office/officeart/2005/8/layout/orgChart1"/>
    <dgm:cxn modelId="{1F0EE678-61D9-4A3A-A39A-BA835AAFE95D}" type="presParOf" srcId="{3252B381-8CD2-402A-B9A4-AEFC2DE6C9EC}" destId="{D2B87978-3D24-4F16-96F4-128D47A43A7F}" srcOrd="0" destOrd="0" presId="urn:microsoft.com/office/officeart/2005/8/layout/orgChart1"/>
    <dgm:cxn modelId="{8C8A2623-C2A3-402D-AF69-F7C49E6BF060}" type="presParOf" srcId="{D2B87978-3D24-4F16-96F4-128D47A43A7F}" destId="{4588B41A-8CE3-4DBC-A98D-AA290D93A75B}" srcOrd="0" destOrd="0" presId="urn:microsoft.com/office/officeart/2005/8/layout/orgChart1"/>
    <dgm:cxn modelId="{FA412407-D000-4448-859E-11288BDA8CF4}" type="presParOf" srcId="{D2B87978-3D24-4F16-96F4-128D47A43A7F}" destId="{D9DBA1F6-6ABA-4A00-89F3-B806B6DB8B99}" srcOrd="1" destOrd="0" presId="urn:microsoft.com/office/officeart/2005/8/layout/orgChart1"/>
    <dgm:cxn modelId="{0CE05FFF-EACB-4CD6-86F8-EE13B5CD385D}" type="presParOf" srcId="{3252B381-8CD2-402A-B9A4-AEFC2DE6C9EC}" destId="{A8038851-56F7-4BA1-A986-CD9798D5CF43}" srcOrd="1" destOrd="0" presId="urn:microsoft.com/office/officeart/2005/8/layout/orgChart1"/>
    <dgm:cxn modelId="{8ED59BE9-5E98-47D9-B82A-9D15ABAE9978}" type="presParOf" srcId="{3252B381-8CD2-402A-B9A4-AEFC2DE6C9EC}" destId="{9F57D979-D80F-4BD8-B66A-E86B8CCC5B70}" srcOrd="2" destOrd="0" presId="urn:microsoft.com/office/officeart/2005/8/layout/orgChart1"/>
    <dgm:cxn modelId="{ADDA2D78-FF05-4716-896B-920A86FE36EC}" type="presParOf" srcId="{857AE3DA-B981-48F8-9855-8D34647AEB1B}" destId="{E99F7A86-2523-4231-85DA-B0819A031083}" srcOrd="4" destOrd="0" presId="urn:microsoft.com/office/officeart/2005/8/layout/orgChart1"/>
    <dgm:cxn modelId="{74E61311-2B82-4C11-A58D-4917F82ABFFE}" type="presParOf" srcId="{857AE3DA-B981-48F8-9855-8D34647AEB1B}" destId="{1F54A00B-118F-46A5-A28F-1066B6027A37}" srcOrd="5" destOrd="0" presId="urn:microsoft.com/office/officeart/2005/8/layout/orgChart1"/>
    <dgm:cxn modelId="{9D142245-69FF-4E72-B79C-AD8BA9A819DA}" type="presParOf" srcId="{1F54A00B-118F-46A5-A28F-1066B6027A37}" destId="{92484931-F9C7-4BD9-A498-1BBB84754F70}" srcOrd="0" destOrd="0" presId="urn:microsoft.com/office/officeart/2005/8/layout/orgChart1"/>
    <dgm:cxn modelId="{88DAE55A-BC66-4E91-B7AB-4540197A93BE}" type="presParOf" srcId="{92484931-F9C7-4BD9-A498-1BBB84754F70}" destId="{059CD165-AD4E-47F8-929B-50A9FE885FCE}" srcOrd="0" destOrd="0" presId="urn:microsoft.com/office/officeart/2005/8/layout/orgChart1"/>
    <dgm:cxn modelId="{1B48377D-37B4-4A58-A8D6-5C54DB1AAEE8}" type="presParOf" srcId="{92484931-F9C7-4BD9-A498-1BBB84754F70}" destId="{ED603DA3-D542-4C85-AA99-0AEBB9E3DA41}" srcOrd="1" destOrd="0" presId="urn:microsoft.com/office/officeart/2005/8/layout/orgChart1"/>
    <dgm:cxn modelId="{4C417600-49D4-469E-BA5C-62B84360E474}" type="presParOf" srcId="{1F54A00B-118F-46A5-A28F-1066B6027A37}" destId="{09B07675-EA01-4E10-9510-A51866868720}" srcOrd="1" destOrd="0" presId="urn:microsoft.com/office/officeart/2005/8/layout/orgChart1"/>
    <dgm:cxn modelId="{C765660F-A6DB-4E9E-99EF-A1B47F7D6C75}" type="presParOf" srcId="{1F54A00B-118F-46A5-A28F-1066B6027A37}" destId="{3EA6043F-8A40-4D05-9C28-5EDF8DB897CD}" srcOrd="2" destOrd="0" presId="urn:microsoft.com/office/officeart/2005/8/layout/orgChart1"/>
    <dgm:cxn modelId="{EF079346-DB9E-4B45-B148-10933227BC88}" type="presParOf" srcId="{857AE3DA-B981-48F8-9855-8D34647AEB1B}" destId="{E83DD176-4651-4920-B733-3C354286CFDC}" srcOrd="6" destOrd="0" presId="urn:microsoft.com/office/officeart/2005/8/layout/orgChart1"/>
    <dgm:cxn modelId="{7245D134-EA45-485A-84E5-A8A27A89506A}" type="presParOf" srcId="{857AE3DA-B981-48F8-9855-8D34647AEB1B}" destId="{77F18B23-EBDA-474C-B6E1-DA27E4DD0F60}" srcOrd="7" destOrd="0" presId="urn:microsoft.com/office/officeart/2005/8/layout/orgChart1"/>
    <dgm:cxn modelId="{DD4C6493-C40F-478D-8DE9-2864BD7F34F7}" type="presParOf" srcId="{77F18B23-EBDA-474C-B6E1-DA27E4DD0F60}" destId="{36A3EE80-CAA7-4E42-9489-11046A4DC4EE}" srcOrd="0" destOrd="0" presId="urn:microsoft.com/office/officeart/2005/8/layout/orgChart1"/>
    <dgm:cxn modelId="{A3FFB873-E6E3-4C5F-B0A3-0B9916235B70}" type="presParOf" srcId="{36A3EE80-CAA7-4E42-9489-11046A4DC4EE}" destId="{1B4E6D5E-B9D6-457F-865C-2CAACD9581C9}" srcOrd="0" destOrd="0" presId="urn:microsoft.com/office/officeart/2005/8/layout/orgChart1"/>
    <dgm:cxn modelId="{FECAA35E-6FD2-431F-8D26-B8E9865D93C3}" type="presParOf" srcId="{36A3EE80-CAA7-4E42-9489-11046A4DC4EE}" destId="{564823C4-39A5-4D20-B0E7-9491DE268F78}" srcOrd="1" destOrd="0" presId="urn:microsoft.com/office/officeart/2005/8/layout/orgChart1"/>
    <dgm:cxn modelId="{2C7A75D4-8827-437C-8722-83F38DB8584F}" type="presParOf" srcId="{77F18B23-EBDA-474C-B6E1-DA27E4DD0F60}" destId="{0DFFC05E-8903-4E6F-A1BC-FB999412194E}" srcOrd="1" destOrd="0" presId="urn:microsoft.com/office/officeart/2005/8/layout/orgChart1"/>
    <dgm:cxn modelId="{3478FA22-7CC3-459D-984A-F082C06D0D80}" type="presParOf" srcId="{77F18B23-EBDA-474C-B6E1-DA27E4DD0F60}" destId="{E207A9AE-254D-4145-967B-206C13BF2796}" srcOrd="2" destOrd="0" presId="urn:microsoft.com/office/officeart/2005/8/layout/orgChart1"/>
    <dgm:cxn modelId="{4C59D469-48D1-49EC-AC31-CEF4AC473C65}" type="presParOf" srcId="{857AE3DA-B981-48F8-9855-8D34647AEB1B}" destId="{05CBAE17-D255-416C-9483-65B44F94E451}" srcOrd="8" destOrd="0" presId="urn:microsoft.com/office/officeart/2005/8/layout/orgChart1"/>
    <dgm:cxn modelId="{6024C03A-C19F-43F9-B188-D7FDA2DCF963}" type="presParOf" srcId="{857AE3DA-B981-48F8-9855-8D34647AEB1B}" destId="{1ED400E0-08F9-429B-BABD-5407A6E97D51}" srcOrd="9" destOrd="0" presId="urn:microsoft.com/office/officeart/2005/8/layout/orgChart1"/>
    <dgm:cxn modelId="{A306427A-5809-424F-98A5-D9E293E54A6E}" type="presParOf" srcId="{1ED400E0-08F9-429B-BABD-5407A6E97D51}" destId="{E7BA3FB1-E0F7-47A8-A366-74D669E64D26}" srcOrd="0" destOrd="0" presId="urn:microsoft.com/office/officeart/2005/8/layout/orgChart1"/>
    <dgm:cxn modelId="{0E4793B4-2A8E-4A04-8CA1-A030C5A7F874}" type="presParOf" srcId="{E7BA3FB1-E0F7-47A8-A366-74D669E64D26}" destId="{38419362-F00F-42DE-9878-8BFD034B7777}" srcOrd="0" destOrd="0" presId="urn:microsoft.com/office/officeart/2005/8/layout/orgChart1"/>
    <dgm:cxn modelId="{16AEDC9E-F75E-4C7D-9048-1D201570676E}" type="presParOf" srcId="{E7BA3FB1-E0F7-47A8-A366-74D669E64D26}" destId="{8C206AC4-3582-4FD3-80F9-E5AE820B444B}" srcOrd="1" destOrd="0" presId="urn:microsoft.com/office/officeart/2005/8/layout/orgChart1"/>
    <dgm:cxn modelId="{32FFB420-79F6-469B-8B41-5A6262B14CB2}" type="presParOf" srcId="{1ED400E0-08F9-429B-BABD-5407A6E97D51}" destId="{5A2D5DD1-E3B9-4211-865A-7AF85536E159}" srcOrd="1" destOrd="0" presId="urn:microsoft.com/office/officeart/2005/8/layout/orgChart1"/>
    <dgm:cxn modelId="{0E2FBA33-C37B-4F66-A371-392265F45C48}" type="presParOf" srcId="{1ED400E0-08F9-429B-BABD-5407A6E97D51}" destId="{225252EA-6585-4FFE-B7A5-F6A2C85CB468}" srcOrd="2" destOrd="0" presId="urn:microsoft.com/office/officeart/2005/8/layout/orgChart1"/>
    <dgm:cxn modelId="{9D185A0D-3BE2-4DF9-8C62-51FC81497FC0}" type="presParOf" srcId="{0DE92DA7-72D2-43C3-B606-83137865A347}" destId="{74A96B22-C0AD-48BD-B8AB-B67FEEDDAE26}" srcOrd="2" destOrd="0" presId="urn:microsoft.com/office/officeart/2005/8/layout/orgChart1"/>
    <dgm:cxn modelId="{D03CACB7-7886-4E12-9F84-90607EFD83AF}" type="presParOf" srcId="{E41F1185-EA6E-4AD5-8904-37DA577C1597}" destId="{5242FE83-805F-4587-BD17-7C1C9051DB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81004-C333-4C2B-A790-FF04FDD35DC9}">
      <dsp:nvSpPr>
        <dsp:cNvPr id="0" name=""/>
        <dsp:cNvSpPr/>
      </dsp:nvSpPr>
      <dsp:spPr>
        <a:xfrm>
          <a:off x="3341463" y="878"/>
          <a:ext cx="1255955" cy="8163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0" i="0" u="none" strike="noStrike" kern="1200" cap="none" normalizeH="0" baseline="0" dirty="0" smtClean="0">
              <a:ln/>
              <a:effectLst/>
              <a:latin typeface="Arial" pitchFamily="34" charset="0"/>
            </a:rPr>
            <a:t>Child is distressed</a:t>
          </a:r>
          <a:endParaRPr kumimoji="0" lang="en-US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381315" y="40730"/>
        <a:ext cx="1176251" cy="736667"/>
      </dsp:txXfrm>
    </dsp:sp>
    <dsp:sp modelId="{3582D38A-493B-45DF-9DB6-2543E5D37377}">
      <dsp:nvSpPr>
        <dsp:cNvPr id="0" name=""/>
        <dsp:cNvSpPr/>
      </dsp:nvSpPr>
      <dsp:spPr>
        <a:xfrm>
          <a:off x="2621688" y="409064"/>
          <a:ext cx="2695505" cy="2695505"/>
        </a:xfrm>
        <a:custGeom>
          <a:avLst/>
          <a:gdLst/>
          <a:ahLst/>
          <a:cxnLst/>
          <a:rect l="0" t="0" r="0" b="0"/>
          <a:pathLst>
            <a:path>
              <a:moveTo>
                <a:pt x="2148815" y="263900"/>
              </a:moveTo>
              <a:arcTo wR="1347752" hR="1347752" stAng="18388060" swAng="1632380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8A519-8668-4E82-9E6C-11FB348AB5B1}">
      <dsp:nvSpPr>
        <dsp:cNvPr id="0" name=""/>
        <dsp:cNvSpPr/>
      </dsp:nvSpPr>
      <dsp:spPr>
        <a:xfrm>
          <a:off x="4689215" y="1348631"/>
          <a:ext cx="1255955" cy="8163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0" i="0" u="none" strike="noStrike" kern="1200" cap="none" normalizeH="0" baseline="0" dirty="0" smtClean="0">
              <a:ln/>
              <a:effectLst/>
              <a:latin typeface="Arial" pitchFamily="34" charset="0"/>
            </a:rPr>
            <a:t>They are soothed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0" i="0" u="none" strike="noStrike" kern="1200" cap="none" normalizeH="0" baseline="0" dirty="0" smtClean="0">
              <a:ln/>
              <a:effectLst/>
              <a:latin typeface="Arial" pitchFamily="34" charset="0"/>
            </a:rPr>
            <a:t>responsively</a:t>
          </a:r>
          <a:endParaRPr kumimoji="0" lang="en-US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4729067" y="1388483"/>
        <a:ext cx="1176251" cy="736667"/>
      </dsp:txXfrm>
    </dsp:sp>
    <dsp:sp modelId="{D696165D-D56F-4326-A587-11BBAB6C266F}">
      <dsp:nvSpPr>
        <dsp:cNvPr id="0" name=""/>
        <dsp:cNvSpPr/>
      </dsp:nvSpPr>
      <dsp:spPr>
        <a:xfrm>
          <a:off x="2621688" y="409064"/>
          <a:ext cx="2695505" cy="2695505"/>
        </a:xfrm>
        <a:custGeom>
          <a:avLst/>
          <a:gdLst/>
          <a:ahLst/>
          <a:cxnLst/>
          <a:rect l="0" t="0" r="0" b="0"/>
          <a:pathLst>
            <a:path>
              <a:moveTo>
                <a:pt x="2555723" y="1945451"/>
              </a:moveTo>
              <a:arcTo wR="1347752" hR="1347752" stAng="1579560" swAng="1632380"/>
            </a:path>
          </a:pathLst>
        </a:custGeom>
        <a:noFill/>
        <a:ln w="9525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66CFC-7108-4E43-BAB3-3D6379F85AEF}">
      <dsp:nvSpPr>
        <dsp:cNvPr id="0" name=""/>
        <dsp:cNvSpPr/>
      </dsp:nvSpPr>
      <dsp:spPr>
        <a:xfrm>
          <a:off x="3341463" y="2696384"/>
          <a:ext cx="1255955" cy="8163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0" i="0" u="none" strike="noStrike" kern="1200" cap="none" normalizeH="0" baseline="0" dirty="0" smtClean="0">
              <a:ln/>
              <a:effectLst/>
              <a:latin typeface="Arial" pitchFamily="34" charset="0"/>
            </a:rPr>
            <a:t>Child is calmed</a:t>
          </a:r>
          <a:endParaRPr kumimoji="0" lang="en-US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381315" y="2736236"/>
        <a:ext cx="1176251" cy="736667"/>
      </dsp:txXfrm>
    </dsp:sp>
    <dsp:sp modelId="{DD53AA52-5A2B-45F8-B452-DFFA7015D2F5}">
      <dsp:nvSpPr>
        <dsp:cNvPr id="0" name=""/>
        <dsp:cNvSpPr/>
      </dsp:nvSpPr>
      <dsp:spPr>
        <a:xfrm>
          <a:off x="2621688" y="409064"/>
          <a:ext cx="2695505" cy="2695505"/>
        </a:xfrm>
        <a:custGeom>
          <a:avLst/>
          <a:gdLst/>
          <a:ahLst/>
          <a:cxnLst/>
          <a:rect l="0" t="0" r="0" b="0"/>
          <a:pathLst>
            <a:path>
              <a:moveTo>
                <a:pt x="546690" y="2431605"/>
              </a:moveTo>
              <a:arcTo wR="1347752" hR="1347752" stAng="7588060" swAng="1632380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DC83D-55AB-4159-994B-2316A6B9913E}">
      <dsp:nvSpPr>
        <dsp:cNvPr id="0" name=""/>
        <dsp:cNvSpPr/>
      </dsp:nvSpPr>
      <dsp:spPr>
        <a:xfrm>
          <a:off x="1993710" y="1348631"/>
          <a:ext cx="1255955" cy="81637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0" i="0" u="none" strike="noStrike" kern="1200" cap="none" normalizeH="0" baseline="0" dirty="0" smtClean="0">
              <a:ln/>
              <a:effectLst/>
              <a:latin typeface="Arial" pitchFamily="34" charset="0"/>
            </a:rPr>
            <a:t>Child internalises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0" i="0" u="none" strike="noStrike" kern="1200" cap="none" normalizeH="0" baseline="0" dirty="0" smtClean="0">
              <a:ln/>
              <a:effectLst/>
              <a:latin typeface="Arial" pitchFamily="34" charset="0"/>
            </a:rPr>
            <a:t>Self-soothing</a:t>
          </a:r>
          <a:endParaRPr kumimoji="0" lang="en-US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033562" y="1388483"/>
        <a:ext cx="1176251" cy="736667"/>
      </dsp:txXfrm>
    </dsp:sp>
    <dsp:sp modelId="{AEA5E3B3-A24F-4434-A492-CE85812CB8C8}">
      <dsp:nvSpPr>
        <dsp:cNvPr id="0" name=""/>
        <dsp:cNvSpPr/>
      </dsp:nvSpPr>
      <dsp:spPr>
        <a:xfrm>
          <a:off x="2621688" y="409064"/>
          <a:ext cx="2695505" cy="2695505"/>
        </a:xfrm>
        <a:custGeom>
          <a:avLst/>
          <a:gdLst/>
          <a:ahLst/>
          <a:cxnLst/>
          <a:rect l="0" t="0" r="0" b="0"/>
          <a:pathLst>
            <a:path>
              <a:moveTo>
                <a:pt x="139781" y="750054"/>
              </a:moveTo>
              <a:arcTo wR="1347752" hR="1347752" stAng="12379560" swAng="1632380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1CAD8-1E10-40C2-9736-BFA63E3FB5A1}">
      <dsp:nvSpPr>
        <dsp:cNvPr id="0" name=""/>
        <dsp:cNvSpPr/>
      </dsp:nvSpPr>
      <dsp:spPr>
        <a:xfrm>
          <a:off x="2416346" y="1490933"/>
          <a:ext cx="1143970" cy="1143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rPr>
            <a:t>GENDER BASED VIOLENCE</a:t>
          </a:r>
        </a:p>
      </dsp:txBody>
      <dsp:txXfrm>
        <a:off x="2583877" y="1658464"/>
        <a:ext cx="808908" cy="808908"/>
      </dsp:txXfrm>
    </dsp:sp>
    <dsp:sp modelId="{440131B4-EA60-4F10-9C9C-2BE15239FE36}">
      <dsp:nvSpPr>
        <dsp:cNvPr id="0" name=""/>
        <dsp:cNvSpPr/>
      </dsp:nvSpPr>
      <dsp:spPr>
        <a:xfrm rot="16200000">
          <a:off x="2815955" y="1301330"/>
          <a:ext cx="344752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344752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979713" y="1309938"/>
        <a:ext cx="17237" cy="17237"/>
      </dsp:txXfrm>
    </dsp:sp>
    <dsp:sp modelId="{0506D53E-B7D0-434A-8641-45C6F50886C5}">
      <dsp:nvSpPr>
        <dsp:cNvPr id="0" name=""/>
        <dsp:cNvSpPr/>
      </dsp:nvSpPr>
      <dsp:spPr>
        <a:xfrm>
          <a:off x="2416346" y="2209"/>
          <a:ext cx="1143970" cy="1143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DOMESTIC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ABUSE</a:t>
          </a:r>
          <a:endParaRPr kumimoji="0" lang="en-US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583877" y="169740"/>
        <a:ext cx="808908" cy="808908"/>
      </dsp:txXfrm>
    </dsp:sp>
    <dsp:sp modelId="{39528B35-6CB0-416D-92A7-49B51F2147EC}">
      <dsp:nvSpPr>
        <dsp:cNvPr id="0" name=""/>
        <dsp:cNvSpPr/>
      </dsp:nvSpPr>
      <dsp:spPr>
        <a:xfrm rot="19800000">
          <a:off x="3460591" y="1673511"/>
          <a:ext cx="344752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344752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24349" y="1682119"/>
        <a:ext cx="17237" cy="17237"/>
      </dsp:txXfrm>
    </dsp:sp>
    <dsp:sp modelId="{AC812C43-04BF-44B0-AC6F-C800E8A84A7F}">
      <dsp:nvSpPr>
        <dsp:cNvPr id="0" name=""/>
        <dsp:cNvSpPr/>
      </dsp:nvSpPr>
      <dsp:spPr>
        <a:xfrm>
          <a:off x="3705619" y="746571"/>
          <a:ext cx="1143970" cy="1143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RAPE 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SEXUAL ASSAULT</a:t>
          </a:r>
          <a:endParaRPr kumimoji="0" lang="en-US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3873150" y="914102"/>
        <a:ext cx="808908" cy="808908"/>
      </dsp:txXfrm>
    </dsp:sp>
    <dsp:sp modelId="{6D8D7940-1391-42D4-8933-2C73B3F955CC}">
      <dsp:nvSpPr>
        <dsp:cNvPr id="0" name=""/>
        <dsp:cNvSpPr/>
      </dsp:nvSpPr>
      <dsp:spPr>
        <a:xfrm rot="1800000">
          <a:off x="3460591" y="2417873"/>
          <a:ext cx="344752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344752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24349" y="2426481"/>
        <a:ext cx="17237" cy="17237"/>
      </dsp:txXfrm>
    </dsp:sp>
    <dsp:sp modelId="{C47B04D7-9CF5-4520-AFFB-8A361B8D0A9A}">
      <dsp:nvSpPr>
        <dsp:cNvPr id="0" name=""/>
        <dsp:cNvSpPr/>
      </dsp:nvSpPr>
      <dsp:spPr>
        <a:xfrm>
          <a:off x="3705619" y="2235295"/>
          <a:ext cx="1143970" cy="1143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CHILD SEXUAL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ABUSE</a:t>
          </a:r>
          <a:endParaRPr kumimoji="0" lang="en-US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3873150" y="2402826"/>
        <a:ext cx="808908" cy="808908"/>
      </dsp:txXfrm>
    </dsp:sp>
    <dsp:sp modelId="{64F217B5-670F-4EB6-9908-84EFECE1DB30}">
      <dsp:nvSpPr>
        <dsp:cNvPr id="0" name=""/>
        <dsp:cNvSpPr/>
      </dsp:nvSpPr>
      <dsp:spPr>
        <a:xfrm rot="5400000">
          <a:off x="2815955" y="2790054"/>
          <a:ext cx="344752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344752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2979713" y="2798662"/>
        <a:ext cx="17237" cy="17237"/>
      </dsp:txXfrm>
    </dsp:sp>
    <dsp:sp modelId="{E84F9510-339D-4FA8-86AE-8127F6608AAF}">
      <dsp:nvSpPr>
        <dsp:cNvPr id="0" name=""/>
        <dsp:cNvSpPr/>
      </dsp:nvSpPr>
      <dsp:spPr>
        <a:xfrm>
          <a:off x="2416346" y="2979657"/>
          <a:ext cx="1143970" cy="1143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COMMERCIAL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SEXUAL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EXPLOITATION</a:t>
          </a:r>
          <a:endParaRPr kumimoji="0" lang="en-US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2583877" y="3147188"/>
        <a:ext cx="808908" cy="808908"/>
      </dsp:txXfrm>
    </dsp:sp>
    <dsp:sp modelId="{1F9808A7-D3F6-4738-94B4-00A92CF1B083}">
      <dsp:nvSpPr>
        <dsp:cNvPr id="0" name=""/>
        <dsp:cNvSpPr/>
      </dsp:nvSpPr>
      <dsp:spPr>
        <a:xfrm rot="9000000">
          <a:off x="2171319" y="2417873"/>
          <a:ext cx="344752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344752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335076" y="2426481"/>
        <a:ext cx="17237" cy="17237"/>
      </dsp:txXfrm>
    </dsp:sp>
    <dsp:sp modelId="{A820B96C-E8F9-4C0B-8C61-D92DFF24C502}">
      <dsp:nvSpPr>
        <dsp:cNvPr id="0" name=""/>
        <dsp:cNvSpPr/>
      </dsp:nvSpPr>
      <dsp:spPr>
        <a:xfrm>
          <a:off x="1127074" y="2235295"/>
          <a:ext cx="1143970" cy="1143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SEXUAL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HARASSMENT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&amp; STALKING</a:t>
          </a:r>
          <a:endParaRPr kumimoji="0" lang="en-US" sz="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1294605" y="2402826"/>
        <a:ext cx="808908" cy="808908"/>
      </dsp:txXfrm>
    </dsp:sp>
    <dsp:sp modelId="{702C3D93-5CDF-4375-96EB-BFC9AD680F98}">
      <dsp:nvSpPr>
        <dsp:cNvPr id="0" name=""/>
        <dsp:cNvSpPr/>
      </dsp:nvSpPr>
      <dsp:spPr>
        <a:xfrm rot="12600000">
          <a:off x="2171319" y="1673511"/>
          <a:ext cx="344752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344752" y="17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335076" y="1682119"/>
        <a:ext cx="17237" cy="17237"/>
      </dsp:txXfrm>
    </dsp:sp>
    <dsp:sp modelId="{B04666A6-B208-4489-8595-5CAC8354CFA1}">
      <dsp:nvSpPr>
        <dsp:cNvPr id="0" name=""/>
        <dsp:cNvSpPr/>
      </dsp:nvSpPr>
      <dsp:spPr>
        <a:xfrm>
          <a:off x="1127074" y="746571"/>
          <a:ext cx="1143970" cy="1143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HARMFUL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TRADITIONAL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PRACTICES</a:t>
          </a:r>
          <a:r>
            <a:rPr kumimoji="0" lang="en-GB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</a:t>
          </a:r>
          <a:endParaRPr kumimoji="0" lang="en-US" sz="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1294605" y="914102"/>
        <a:ext cx="808908" cy="808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01981-2C4D-4329-8788-57AE521EBC0B}">
      <dsp:nvSpPr>
        <dsp:cNvPr id="0" name=""/>
        <dsp:cNvSpPr/>
      </dsp:nvSpPr>
      <dsp:spPr>
        <a:xfrm>
          <a:off x="3010817" y="2272"/>
          <a:ext cx="1560478" cy="10143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700" b="0" i="0" u="none" strike="noStrike" kern="1200" cap="none" normalizeH="0" baseline="0" dirty="0" smtClean="0">
              <a:ln/>
              <a:effectLst/>
              <a:latin typeface="Arial" pitchFamily="34" charset="0"/>
            </a:rPr>
            <a:t>Child is distressed</a:t>
          </a:r>
          <a:endParaRPr kumimoji="0" lang="en-US" sz="17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060332" y="51787"/>
        <a:ext cx="1461448" cy="915281"/>
      </dsp:txXfrm>
    </dsp:sp>
    <dsp:sp modelId="{7A98F97D-724F-4D1F-B76B-982E49F48CC0}">
      <dsp:nvSpPr>
        <dsp:cNvPr id="0" name=""/>
        <dsp:cNvSpPr/>
      </dsp:nvSpPr>
      <dsp:spPr>
        <a:xfrm>
          <a:off x="2439566" y="509428"/>
          <a:ext cx="2702979" cy="2702979"/>
        </a:xfrm>
        <a:custGeom>
          <a:avLst/>
          <a:gdLst/>
          <a:ahLst/>
          <a:cxnLst/>
          <a:rect l="0" t="0" r="0" b="0"/>
          <a:pathLst>
            <a:path>
              <a:moveTo>
                <a:pt x="2340701" y="430629"/>
              </a:moveTo>
              <a:arcTo wR="1351489" hR="1351489" stAng="19022966" swAng="2299751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19A10-4986-4F07-B3F2-4C97654F131C}">
      <dsp:nvSpPr>
        <dsp:cNvPr id="0" name=""/>
        <dsp:cNvSpPr/>
      </dsp:nvSpPr>
      <dsp:spPr>
        <a:xfrm>
          <a:off x="4181241" y="2029507"/>
          <a:ext cx="1560478" cy="10143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700" b="0" i="0" u="none" strike="noStrike" kern="1200" cap="none" normalizeH="0" baseline="0" dirty="0" smtClean="0">
              <a:ln/>
              <a:effectLst/>
              <a:latin typeface="Arial" pitchFamily="34" charset="0"/>
            </a:rPr>
            <a:t>Adult is abusive or unavailable</a:t>
          </a:r>
          <a:endParaRPr kumimoji="0" lang="en-US" sz="17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4230756" y="2079022"/>
        <a:ext cx="1461448" cy="915281"/>
      </dsp:txXfrm>
    </dsp:sp>
    <dsp:sp modelId="{14DB6BE4-3FBC-46E0-BF87-2681B6355539}">
      <dsp:nvSpPr>
        <dsp:cNvPr id="0" name=""/>
        <dsp:cNvSpPr/>
      </dsp:nvSpPr>
      <dsp:spPr>
        <a:xfrm>
          <a:off x="2439566" y="509428"/>
          <a:ext cx="2702979" cy="2702979"/>
        </a:xfrm>
        <a:custGeom>
          <a:avLst/>
          <a:gdLst/>
          <a:ahLst/>
          <a:cxnLst/>
          <a:rect l="0" t="0" r="0" b="0"/>
          <a:pathLst>
            <a:path>
              <a:moveTo>
                <a:pt x="1765531" y="2637993"/>
              </a:moveTo>
              <a:arcTo wR="1351489" hR="1351489" stAng="4329601" swAng="2140798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1ED50-B385-416F-89D9-FAF7137E92C5}">
      <dsp:nvSpPr>
        <dsp:cNvPr id="0" name=""/>
        <dsp:cNvSpPr/>
      </dsp:nvSpPr>
      <dsp:spPr>
        <a:xfrm>
          <a:off x="1840392" y="2029507"/>
          <a:ext cx="1560478" cy="10143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700" b="0" i="0" u="none" strike="noStrike" kern="1200" cap="none" normalizeH="0" baseline="0" dirty="0" smtClean="0">
              <a:ln/>
              <a:effectLst/>
              <a:latin typeface="Arial" pitchFamily="34" charset="0"/>
            </a:rPr>
            <a:t>Child is overwhelmed</a:t>
          </a:r>
          <a:endParaRPr kumimoji="0" lang="en-US" sz="17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1889907" y="2079022"/>
        <a:ext cx="1461448" cy="915281"/>
      </dsp:txXfrm>
    </dsp:sp>
    <dsp:sp modelId="{D9A14CB8-BA72-4E54-B28A-471EF2947964}">
      <dsp:nvSpPr>
        <dsp:cNvPr id="0" name=""/>
        <dsp:cNvSpPr/>
      </dsp:nvSpPr>
      <dsp:spPr>
        <a:xfrm>
          <a:off x="2439566" y="509428"/>
          <a:ext cx="2702979" cy="2702979"/>
        </a:xfrm>
        <a:custGeom>
          <a:avLst/>
          <a:gdLst/>
          <a:ahLst/>
          <a:cxnLst/>
          <a:rect l="0" t="0" r="0" b="0"/>
          <a:pathLst>
            <a:path>
              <a:moveTo>
                <a:pt x="4393" y="1242598"/>
              </a:moveTo>
              <a:arcTo wR="1351489" hR="1351489" stAng="11077283" swAng="2299751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4CAC66F-E876-4E8B-BC02-591FE28DBE0C}" type="datetimeFigureOut">
              <a:rPr lang="en-GB"/>
              <a:pPr>
                <a:defRPr/>
              </a:pPr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A8D7AD-EB6A-4EFC-AC7B-B4F29A86D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3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8013" y="744538"/>
            <a:ext cx="55816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03E12410-63E9-40A8-B3F2-E9DF5D5F0D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86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847CAD-BF36-4E03-96D8-1235294486DE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22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en-GB" sz="900" dirty="0" smtClean="0"/>
          </a:p>
        </p:txBody>
      </p:sp>
      <p:sp>
        <p:nvSpPr>
          <p:cNvPr id="52229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48AB79-518D-4625-BF1F-AE9CD4044DF0}" type="slidenum">
              <a:rPr lang="en-GB" sz="1200">
                <a:latin typeface="Calibri" pitchFamily="34" charset="0"/>
              </a:rPr>
              <a:pPr algn="r" eaLnBrk="1" hangingPunct="1"/>
              <a:t>1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b="1" dirty="0" smtClean="0">
              <a:latin typeface="Arial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56B948-F7DD-46AA-8379-B80D930BDE3F}" type="slidenum">
              <a:rPr lang="en-GB" altLang="en-US" smtClean="0">
                <a:latin typeface="Arial" pitchFamily="34" charset="0"/>
              </a:rPr>
              <a:pPr/>
              <a:t>10</a:t>
            </a:fld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z="1400" b="1" dirty="0" smtClean="0">
              <a:latin typeface="Arial" pitchFamily="34" charset="0"/>
            </a:endParaRPr>
          </a:p>
          <a:p>
            <a:endParaRPr lang="en-GB" sz="1400" b="1" dirty="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400" b="1" dirty="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400" b="1" dirty="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400" b="1" dirty="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400" dirty="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400" dirty="0" smtClean="0">
              <a:latin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1400" dirty="0" smtClean="0">
              <a:latin typeface="Arial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1400" b="1" dirty="0" smtClean="0">
              <a:latin typeface="Arial" pitchFamily="34" charset="0"/>
            </a:endParaRPr>
          </a:p>
          <a:p>
            <a:endParaRPr lang="en-GB" sz="1400" b="1" dirty="0" smtClean="0">
              <a:latin typeface="Arial" pitchFamily="34" charset="0"/>
            </a:endParaRPr>
          </a:p>
          <a:p>
            <a:endParaRPr lang="en-GB" sz="1400" u="sng" dirty="0" smtClean="0">
              <a:latin typeface="Arial" pitchFamily="34" charset="0"/>
            </a:endParaRPr>
          </a:p>
          <a:p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57A33A-F5C2-4E03-B3CB-D873AF233F6F}" type="slidenum">
              <a:rPr lang="en-GB" altLang="en-US" smtClean="0">
                <a:latin typeface="Arial" pitchFamily="34" charset="0"/>
                <a:ea typeface="MS PGothic" pitchFamily="34" charset="-128"/>
              </a:rPr>
              <a:pPr/>
              <a:t>11</a:t>
            </a:fld>
            <a:endParaRPr lang="en-GB" alt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sz="1400" u="sng" dirty="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400" b="1" u="sng" dirty="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400" u="sng" dirty="0" smtClean="0">
              <a:latin typeface="Arial" pitchFamily="34" charset="0"/>
            </a:endParaRPr>
          </a:p>
          <a:p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E0ABF1-5397-48B6-838B-34E453CC903F}" type="slidenum">
              <a:rPr lang="en-GB" altLang="en-US" smtClean="0">
                <a:latin typeface="Arial" pitchFamily="34" charset="0"/>
                <a:ea typeface="MS PGothic" pitchFamily="34" charset="-128"/>
              </a:rPr>
              <a:pPr/>
              <a:t>12</a:t>
            </a:fld>
            <a:endParaRPr lang="en-GB" alt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z="1100" dirty="0" smtClean="0">
              <a:latin typeface="Arial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6516D1-A98D-46E7-B9FF-6DAB2FA2317C}" type="slidenum">
              <a:rPr lang="en-GB" altLang="en-US" smtClean="0">
                <a:latin typeface="Arial" pitchFamily="34" charset="0"/>
                <a:ea typeface="MS PGothic" pitchFamily="34" charset="-128"/>
              </a:rPr>
              <a:pPr/>
              <a:t>13</a:t>
            </a:fld>
            <a:endParaRPr lang="en-GB" alt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latin typeface="Arial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0F3FE1-6E39-413F-AF57-C866701B85D2}" type="slidenum">
              <a:rPr lang="en-GB" smtClean="0">
                <a:latin typeface="Arial" pitchFamily="34" charset="0"/>
                <a:ea typeface="MS PGothic" pitchFamily="34" charset="-128"/>
              </a:rPr>
              <a:pPr/>
              <a:t>14</a:t>
            </a:fld>
            <a:endParaRPr lang="en-GB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>
              <a:latin typeface="Arial" pitchFamily="34" charset="0"/>
            </a:endParaRPr>
          </a:p>
          <a:p>
            <a:endParaRPr lang="en-GB" altLang="en-US" dirty="0" smtClean="0">
              <a:latin typeface="Arial" pitchFamily="34" charset="0"/>
            </a:endParaRPr>
          </a:p>
          <a:p>
            <a:endParaRPr lang="en-GB" dirty="0" smtClean="0">
              <a:latin typeface="Arial" pitchFamily="34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A4D3D0-DF7D-4D3C-B3D0-955CE3BCB7B5}" type="slidenum">
              <a:rPr lang="en-GB" smtClean="0">
                <a:latin typeface="Arial" pitchFamily="34" charset="0"/>
                <a:ea typeface="MS PGothic" pitchFamily="34" charset="-128"/>
              </a:rPr>
              <a:pPr/>
              <a:t>15</a:t>
            </a:fld>
            <a:endParaRPr lang="en-GB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2B1BA2-33AB-4E00-8B88-FED1D193DC2F}" type="slidenum">
              <a:rPr lang="en-GB" altLang="en-US" smtClean="0">
                <a:latin typeface="Arial" pitchFamily="34" charset="0"/>
              </a:rPr>
              <a:pPr/>
              <a:t>16</a:t>
            </a:fld>
            <a:endParaRPr lang="en-GB" altLang="en-US" smtClean="0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GB" sz="1200" b="0" i="0" kern="1200" dirty="0" smtClean="0">
              <a:solidFill>
                <a:schemeClr val="tx1"/>
              </a:solidFill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12410-63E9-40A8-B3F2-E9DF5D5F0D8E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12410-63E9-40A8-B3F2-E9DF5D5F0D8E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12410-63E9-40A8-B3F2-E9DF5D5F0D8E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12410-63E9-40A8-B3F2-E9DF5D5F0D8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6E0BB9D6-E945-4470-8940-F307727D890E}" type="slidenum">
              <a:rPr lang="en-GB" smtClean="0">
                <a:latin typeface="Times New Roman" pitchFamily="18" charset="0"/>
              </a:rPr>
              <a:pPr eaLnBrk="1" hangingPunct="1"/>
              <a:t>20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00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48A766-82D1-4DFC-814A-273E99B6BA9D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119341-6E4C-48C0-80FD-C0A3A69AB96A}" type="slidenum">
              <a:rPr lang="en-GB" altLang="en-US" smtClean="0">
                <a:latin typeface="Arial" pitchFamily="34" charset="0"/>
                <a:ea typeface="MS PGothic" pitchFamily="34" charset="-128"/>
              </a:rPr>
              <a:pPr/>
              <a:t>22</a:t>
            </a:fld>
            <a:endParaRPr lang="en-GB" altLang="en-US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24A17A-AEDF-4704-BB12-BFB1FCBA2DB0}" type="slidenum">
              <a:rPr lang="en-GB" altLang="en-US" smtClean="0">
                <a:latin typeface="Arial" pitchFamily="34" charset="0"/>
              </a:rPr>
              <a:pPr/>
              <a:t>3</a:t>
            </a:fld>
            <a:endParaRPr lang="en-GB" alt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B9E93065-219E-4978-9095-6C340B3C190C}" type="slidenum">
              <a:rPr lang="en-GB" smtClean="0">
                <a:latin typeface="Times New Roman" pitchFamily="18" charset="0"/>
              </a:rPr>
              <a:pPr eaLnBrk="1" hangingPunct="1"/>
              <a:t>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12410-63E9-40A8-B3F2-E9DF5D5F0D8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E12410-63E9-40A8-B3F2-E9DF5D5F0D8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847CAD-BF36-4E03-96D8-1235294486D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522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en-GB" sz="900" dirty="0" smtClean="0"/>
          </a:p>
        </p:txBody>
      </p:sp>
      <p:sp>
        <p:nvSpPr>
          <p:cNvPr id="52229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F448AB79-518D-4625-BF1F-AE9CD4044DF0}" type="slidenum">
              <a:rPr lang="en-GB" sz="1200">
                <a:latin typeface="Calibri" pitchFamily="34" charset="0"/>
              </a:rPr>
              <a:pPr algn="r" eaLnBrk="1" hangingPunct="1"/>
              <a:t>7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10819C-751F-4389-9549-3CBE91F7D742}" type="slidenum">
              <a:rPr lang="en-GB" altLang="en-US" smtClean="0">
                <a:latin typeface="Arial" pitchFamily="34" charset="0"/>
              </a:rPr>
              <a:pPr/>
              <a:t>8</a:t>
            </a:fld>
            <a:endParaRPr lang="en-GB" altLang="en-US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1269AA-3AB8-4B2F-A6D5-01E01B714EF0}" type="slidenum">
              <a:rPr lang="en-GB" altLang="en-US" smtClean="0">
                <a:latin typeface="Arial" pitchFamily="34" charset="0"/>
                <a:ea typeface="MS PGothic" pitchFamily="34" charset="-128"/>
              </a:rPr>
              <a:pPr/>
              <a:t>9</a:t>
            </a:fld>
            <a:endParaRPr lang="en-GB" alt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-3175" y="-1588"/>
            <a:ext cx="10293350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7816850" y="485775"/>
            <a:ext cx="197485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43013" y="2971800"/>
            <a:ext cx="8072437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43050" y="4254500"/>
            <a:ext cx="7200900" cy="1600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F1375-E08F-4AD2-B7DA-CB35623D3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62B4F-0C54-4E09-A6BF-FF69EB39D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1676400"/>
            <a:ext cx="1966913" cy="4381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50" y="1676400"/>
            <a:ext cx="5753100" cy="4381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B9B39-6875-4F86-9CFB-5C89C01DC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1B7EA-1579-411C-BFE4-FBAA91D1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7BAD1-8DB6-4920-841B-EAE95B02C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0" y="2781300"/>
            <a:ext cx="3859213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1763" y="2781300"/>
            <a:ext cx="38608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887CC-E63C-4777-8350-02B2762FD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46BBC-E546-4E42-B548-23712B656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17CAF-BCAE-4393-94BE-8BE38C0A8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08C5F-1BE7-463A-8A2A-8C35D301B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B399D-2C99-40AE-BC8B-7B5178AF2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C0B1F-F440-4B0F-98B1-0D7AF504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2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-3175" y="-1588"/>
            <a:ext cx="10293350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8312150" y="495300"/>
            <a:ext cx="144145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00150" y="1676400"/>
            <a:ext cx="78724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0" y="2781300"/>
            <a:ext cx="78724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03F3D243-538A-4CBC-BF49-8D68B4CDD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 txBox="1">
            <a:spLocks/>
          </p:cNvSpPr>
          <p:nvPr/>
        </p:nvSpPr>
        <p:spPr bwMode="auto">
          <a:xfrm>
            <a:off x="2479675" y="5516563"/>
            <a:ext cx="71088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en-GB" altLang="en-US" sz="2800" b="1">
                <a:solidFill>
                  <a:schemeClr val="tx2"/>
                </a:solidFill>
                <a:latin typeface="StoneSansSemibold"/>
              </a:rPr>
              <a:t>Ann Hayne</a:t>
            </a:r>
            <a:r>
              <a:rPr lang="en-GB" altLang="en-US" sz="3600" b="1">
                <a:solidFill>
                  <a:schemeClr val="tx2"/>
                </a:solidFill>
                <a:latin typeface="StoneSansSemibold"/>
              </a:rPr>
              <a:t/>
            </a:r>
            <a:br>
              <a:rPr lang="en-GB" altLang="en-US" sz="3600" b="1">
                <a:solidFill>
                  <a:schemeClr val="tx2"/>
                </a:solidFill>
                <a:latin typeface="StoneSansSemibold"/>
              </a:rPr>
            </a:br>
            <a:endParaRPr lang="en-GB" altLang="en-US" sz="1000" b="1">
              <a:solidFill>
                <a:schemeClr val="tx2"/>
              </a:solidFill>
              <a:latin typeface="StoneSansSemibold"/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en-GB" altLang="en-US" sz="2400">
                <a:solidFill>
                  <a:schemeClr val="tx2"/>
                </a:solidFill>
                <a:latin typeface="StoneSansSemibold"/>
              </a:rPr>
              <a:t>Gender-Based Violence Manager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462980" y="2492896"/>
            <a:ext cx="9534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4000" b="1" i="1" dirty="0" smtClean="0">
                <a:solidFill>
                  <a:schemeClr val="tx2"/>
                </a:solidFill>
                <a:ea typeface="MS PGothic" pitchFamily="34" charset="-128"/>
              </a:rPr>
              <a:t>Getting better at getting it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25463" y="476250"/>
            <a:ext cx="5697537" cy="11430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defRPr/>
            </a:pPr>
            <a:r>
              <a:rPr lang="en-GB" sz="3400" b="1" kern="0" dirty="0" smtClean="0">
                <a:latin typeface="+mn-lt"/>
                <a:cs typeface="Tahoma" pitchFamily="34" charset="0"/>
              </a:rPr>
              <a:t>Pathways to mental health difficulties</a:t>
            </a:r>
            <a:endParaRPr lang="en-US" sz="3400" b="1" kern="0" dirty="0" smtClean="0">
              <a:latin typeface="+mn-lt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2980" y="2348880"/>
            <a:ext cx="4543425" cy="37719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eaLnBrk="1" hangingPunct="1">
              <a:defRPr/>
            </a:pPr>
            <a:r>
              <a:rPr lang="en-GB" sz="2400" kern="0" dirty="0" smtClean="0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Cognitive changes </a:t>
            </a:r>
          </a:p>
          <a:p>
            <a:pPr algn="l" eaLnBrk="1" hangingPunct="1">
              <a:defRPr/>
            </a:pPr>
            <a:r>
              <a:rPr lang="en-GB" sz="2000" kern="0" dirty="0" smtClean="0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Beliefs develop which influence how all of life and experience is viewed</a:t>
            </a:r>
          </a:p>
          <a:p>
            <a:pPr algn="l" eaLnBrk="1" hangingPunct="1">
              <a:defRPr/>
            </a:pPr>
            <a:r>
              <a:rPr lang="en-GB" sz="2000" kern="0" dirty="0" smtClean="0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Changes views/beliefs about</a:t>
            </a:r>
          </a:p>
          <a:p>
            <a:pPr lvl="2" algn="l" eaLnBrk="1" hangingPunct="1">
              <a:defRPr/>
            </a:pPr>
            <a:r>
              <a:rPr lang="en-GB" sz="2000" kern="0" dirty="0" smtClean="0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The world</a:t>
            </a:r>
          </a:p>
          <a:p>
            <a:pPr lvl="2" algn="l" eaLnBrk="1" hangingPunct="1">
              <a:defRPr/>
            </a:pPr>
            <a:r>
              <a:rPr lang="en-GB" sz="2000" kern="0" dirty="0" smtClean="0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Yourself</a:t>
            </a:r>
          </a:p>
          <a:p>
            <a:pPr lvl="2" algn="l" eaLnBrk="1" hangingPunct="1">
              <a:defRPr/>
            </a:pPr>
            <a:r>
              <a:rPr lang="en-GB" sz="2000" kern="0" dirty="0" smtClean="0">
                <a:solidFill>
                  <a:srgbClr val="FFFF0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Other people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4927476" y="2420888"/>
            <a:ext cx="6005512" cy="2663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>
              <a:buFontTx/>
              <a:buNone/>
              <a:defRPr/>
            </a:pPr>
            <a:r>
              <a:rPr lang="en-GB" sz="2400" kern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Common beliefs systems</a:t>
            </a:r>
          </a:p>
          <a:p>
            <a:pPr lvl="2" eaLnBrk="1" hangingPunct="1">
              <a:defRPr/>
            </a:pPr>
            <a:r>
              <a:rPr lang="en-GB" sz="2000" kern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‘I must be a bad person’</a:t>
            </a:r>
          </a:p>
          <a:p>
            <a:pPr lvl="2" eaLnBrk="1" hangingPunct="1">
              <a:defRPr/>
            </a:pPr>
            <a:r>
              <a:rPr lang="en-GB" sz="2000" kern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‘I deserve it’ </a:t>
            </a:r>
          </a:p>
          <a:p>
            <a:pPr lvl="2" eaLnBrk="1" hangingPunct="1">
              <a:defRPr/>
            </a:pPr>
            <a:r>
              <a:rPr lang="en-GB" sz="2000" kern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‘I will be abandoned’</a:t>
            </a:r>
          </a:p>
          <a:p>
            <a:pPr lvl="2" eaLnBrk="1" hangingPunct="1">
              <a:defRPr/>
            </a:pPr>
            <a:r>
              <a:rPr lang="en-GB" sz="2000" kern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‘Others cannot be trusted’</a:t>
            </a:r>
          </a:p>
          <a:p>
            <a:pPr lvl="2" eaLnBrk="1" hangingPunct="1">
              <a:defRPr/>
            </a:pPr>
            <a:r>
              <a:rPr lang="en-GB" sz="2000" kern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‘I am incompetent’</a:t>
            </a:r>
          </a:p>
          <a:p>
            <a:pPr lvl="2" eaLnBrk="1" hangingPunct="1">
              <a:defRPr/>
            </a:pPr>
            <a:r>
              <a:rPr lang="en-GB" sz="2000" kern="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‘Bad things will happen’</a:t>
            </a:r>
            <a:endParaRPr lang="en-US" sz="2000" kern="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79004" y="332656"/>
          <a:ext cx="9140687" cy="6120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8167688" y="6381750"/>
            <a:ext cx="172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i="1"/>
              <a:t>Heise 1999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79004" y="332656"/>
          <a:ext cx="9140687" cy="6120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8167688" y="6381750"/>
            <a:ext cx="1728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i="1"/>
              <a:t>Heise 1999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701675" y="803275"/>
            <a:ext cx="8990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 b="1">
                <a:solidFill>
                  <a:schemeClr val="tx2"/>
                </a:solidFill>
                <a:ea typeface="MS PGothic" pitchFamily="34" charset="-128"/>
              </a:rPr>
              <a:t>Trauma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68325" y="2276475"/>
            <a:ext cx="9258300" cy="39592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GB" sz="2400" kern="0" dirty="0" smtClean="0">
                <a:solidFill>
                  <a:schemeClr val="accent2"/>
                </a:solidFill>
                <a:cs typeface="Tahoma" pitchFamily="34" charset="0"/>
              </a:rPr>
              <a:t>‘</a:t>
            </a:r>
            <a:r>
              <a:rPr lang="en-GB" sz="2400" kern="0" dirty="0" smtClean="0">
                <a:solidFill>
                  <a:schemeClr val="tx2"/>
                </a:solidFill>
              </a:rPr>
              <a:t>The person was exposed to: death, threatened death, actual or threatened serious injury, or actual or threatened sexual violence, as follows: </a:t>
            </a:r>
          </a:p>
          <a:p>
            <a:pPr algn="l">
              <a:defRPr/>
            </a:pPr>
            <a:r>
              <a:rPr lang="en-GB" sz="2400" kern="0" dirty="0" smtClean="0">
                <a:solidFill>
                  <a:schemeClr val="tx2"/>
                </a:solidFill>
              </a:rPr>
              <a:t>Direct exposure/witnessing, in person/indirectly, by learning that a close relative or close friend was exposed to trauma’. </a:t>
            </a:r>
            <a:r>
              <a:rPr lang="en-GB" sz="1400" kern="0" dirty="0" smtClean="0">
                <a:solidFill>
                  <a:schemeClr val="tx2"/>
                </a:solidFill>
              </a:rPr>
              <a:t>DSM V</a:t>
            </a:r>
            <a:endParaRPr lang="en-GB" sz="1400" kern="0" dirty="0" smtClean="0">
              <a:solidFill>
                <a:schemeClr val="tx2"/>
              </a:solidFill>
              <a:cs typeface="Tahoma" pitchFamily="34" charset="0"/>
            </a:endParaRPr>
          </a:p>
          <a:p>
            <a:pPr marL="987425" lvl="2" indent="-293688" eaLnBrk="1" hangingPunct="1">
              <a:lnSpc>
                <a:spcPct val="90000"/>
              </a:lnSpc>
              <a:defRPr/>
            </a:pPr>
            <a:endParaRPr lang="en-GB" kern="0" dirty="0" smtClean="0">
              <a:solidFill>
                <a:schemeClr val="tx2"/>
              </a:solidFill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i="1" kern="0" dirty="0" smtClean="0">
                <a:solidFill>
                  <a:schemeClr val="tx2"/>
                </a:solidFill>
                <a:cs typeface="Tahoma" pitchFamily="34" charset="0"/>
              </a:rPr>
              <a:t>‘Traumatic events are extraordinary, not because they occur rarely, but rather because they overwhelm the ordinary human adaptation to life’  </a:t>
            </a:r>
            <a:r>
              <a:rPr lang="en-GB" sz="1200" b="1" kern="0" dirty="0" smtClean="0">
                <a:solidFill>
                  <a:schemeClr val="tx2"/>
                </a:solidFill>
                <a:cs typeface="Tahoma" pitchFamily="34" charset="0"/>
              </a:rPr>
              <a:t>Herman (1992)</a:t>
            </a:r>
            <a:endParaRPr lang="en-US" sz="1200" b="1" kern="0" dirty="0" smtClean="0">
              <a:solidFill>
                <a:schemeClr val="tx2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1325" y="2146300"/>
            <a:ext cx="49863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400">
                <a:ea typeface="MS PGothic" pitchFamily="34" charset="-128"/>
                <a:cs typeface="Tahoma" pitchFamily="34" charset="0"/>
              </a:rPr>
              <a:t>Sleep difficulties</a:t>
            </a:r>
          </a:p>
          <a:p>
            <a:pPr>
              <a:spcBef>
                <a:spcPct val="20000"/>
              </a:spcBef>
            </a:pPr>
            <a:r>
              <a:rPr lang="en-GB" sz="2400">
                <a:ea typeface="MS PGothic" pitchFamily="34" charset="-128"/>
                <a:cs typeface="Tahoma" pitchFamily="34" charset="0"/>
              </a:rPr>
              <a:t>Nightmares</a:t>
            </a:r>
          </a:p>
          <a:p>
            <a:pPr>
              <a:spcBef>
                <a:spcPct val="20000"/>
              </a:spcBef>
            </a:pPr>
            <a:r>
              <a:rPr lang="en-GB" sz="2400">
                <a:ea typeface="MS PGothic" pitchFamily="34" charset="-128"/>
                <a:cs typeface="Tahoma" pitchFamily="34" charset="0"/>
              </a:rPr>
              <a:t>Hyper-vigilance</a:t>
            </a:r>
          </a:p>
          <a:p>
            <a:pPr>
              <a:spcBef>
                <a:spcPct val="20000"/>
              </a:spcBef>
            </a:pPr>
            <a:r>
              <a:rPr lang="en-GB" sz="2400">
                <a:ea typeface="MS PGothic" pitchFamily="34" charset="-128"/>
                <a:cs typeface="Tahoma" pitchFamily="34" charset="0"/>
              </a:rPr>
              <a:t>Flashbacks</a:t>
            </a:r>
          </a:p>
          <a:p>
            <a:pPr>
              <a:spcBef>
                <a:spcPct val="20000"/>
              </a:spcBef>
            </a:pPr>
            <a:r>
              <a:rPr lang="en-GB" sz="2400">
                <a:ea typeface="MS PGothic" pitchFamily="34" charset="-128"/>
                <a:cs typeface="Tahoma" pitchFamily="34" charset="0"/>
              </a:rPr>
              <a:t>Panic attacks</a:t>
            </a:r>
          </a:p>
          <a:p>
            <a:pPr>
              <a:spcBef>
                <a:spcPct val="20000"/>
              </a:spcBef>
            </a:pPr>
            <a:r>
              <a:rPr lang="en-GB" sz="2400">
                <a:ea typeface="MS PGothic" pitchFamily="34" charset="-128"/>
                <a:cs typeface="Tahoma" pitchFamily="34" charset="0"/>
              </a:rPr>
              <a:t>Dissociation behaviour </a:t>
            </a:r>
            <a:br>
              <a:rPr lang="en-GB" sz="2400">
                <a:ea typeface="MS PGothic" pitchFamily="34" charset="-128"/>
                <a:cs typeface="Tahoma" pitchFamily="34" charset="0"/>
              </a:rPr>
            </a:br>
            <a:endParaRPr lang="en-GB" sz="2400" b="1">
              <a:ea typeface="MS PGothic" pitchFamily="34" charset="-128"/>
              <a:cs typeface="Tahoma" pitchFamily="34" charset="0"/>
            </a:endParaRP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201613" y="731838"/>
            <a:ext cx="8343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b="1">
                <a:ea typeface="MS PGothic" pitchFamily="34" charset="-128"/>
              </a:rPr>
              <a:t>Symptoms of   PTSD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90913" y="723900"/>
            <a:ext cx="325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b="1">
                <a:solidFill>
                  <a:srgbClr val="FFC000"/>
                </a:solidFill>
                <a:ea typeface="MS PGothic" pitchFamily="34" charset="-128"/>
              </a:rPr>
              <a:t>C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2838" y="2673350"/>
            <a:ext cx="6297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Gothic" pitchFamily="34" charset="-128"/>
              </a:rPr>
              <a:t>Psychological fragmentation</a:t>
            </a:r>
          </a:p>
          <a:p>
            <a:pPr>
              <a:defRPr/>
            </a:pPr>
            <a:r>
              <a:rPr lang="en-GB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Gothic" pitchFamily="34" charset="-128"/>
              </a:rPr>
              <a:t>Loss of sense of safety, trust, self-worth</a:t>
            </a:r>
          </a:p>
          <a:p>
            <a:pPr>
              <a:defRPr/>
            </a:pPr>
            <a:r>
              <a:rPr lang="en-GB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Gothic" pitchFamily="34" charset="-128"/>
              </a:rPr>
              <a:t>Loss of coherent sense of ‘self</a:t>
            </a:r>
            <a:r>
              <a:rPr lang="en-GB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Gothic" pitchFamily="34" charset="-128"/>
              </a:rPr>
              <a:t>’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1325" y="2146300"/>
            <a:ext cx="49863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GB" sz="2400" b="1">
              <a:ea typeface="MS PGothic" pitchFamily="34" charset="-128"/>
              <a:cs typeface="Tahoma" pitchFamily="34" charset="0"/>
            </a:endParaRP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534988" y="908050"/>
            <a:ext cx="70564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>
                <a:ea typeface="MS PGothic" pitchFamily="34" charset="-128"/>
              </a:rPr>
              <a:t>What increases severity of PTSD?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0525" y="2060575"/>
            <a:ext cx="9217025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200"/>
              <a:t>The trauma is caused by humans rather than by a natural disaster</a:t>
            </a:r>
          </a:p>
          <a:p>
            <a:pPr>
              <a:buFont typeface="Arial" pitchFamily="34" charset="0"/>
              <a:buChar char="•"/>
            </a:pPr>
            <a:r>
              <a:rPr lang="en-GB" sz="2200"/>
              <a:t> The trauma was caused by a known person, rather than a stranger</a:t>
            </a:r>
          </a:p>
          <a:p>
            <a:pPr>
              <a:buFont typeface="Arial" pitchFamily="34" charset="0"/>
              <a:buChar char="•"/>
            </a:pPr>
            <a:r>
              <a:rPr lang="en-GB" sz="2200"/>
              <a:t> The experience is personal and individual, rather than shared by many</a:t>
            </a:r>
          </a:p>
          <a:p>
            <a:pPr>
              <a:buFont typeface="Arial" pitchFamily="34" charset="0"/>
              <a:buChar char="•"/>
            </a:pPr>
            <a:r>
              <a:rPr lang="en-GB" sz="2200"/>
              <a:t> There is continued contact with the perpetrator</a:t>
            </a:r>
          </a:p>
          <a:p>
            <a:pPr>
              <a:buFont typeface="Arial" pitchFamily="34" charset="0"/>
              <a:buChar char="•"/>
            </a:pPr>
            <a:r>
              <a:rPr lang="en-GB" sz="2200"/>
              <a:t> Trauma is repeated, rather than an isolated incident</a:t>
            </a:r>
          </a:p>
          <a:p>
            <a:pPr>
              <a:buFont typeface="Arial" pitchFamily="34" charset="0"/>
              <a:buChar char="•"/>
            </a:pPr>
            <a:r>
              <a:rPr lang="en-GB" sz="2200"/>
              <a:t> The trauma occurs in a previously safe environment</a:t>
            </a:r>
          </a:p>
          <a:p>
            <a:pPr>
              <a:buFont typeface="Arial" pitchFamily="34" charset="0"/>
              <a:buChar char="•"/>
            </a:pPr>
            <a:r>
              <a:rPr lang="en-GB" sz="2200"/>
              <a:t> There has been rape or sexual violence</a:t>
            </a:r>
          </a:p>
          <a:p>
            <a:pPr>
              <a:buFont typeface="Arial" pitchFamily="34" charset="0"/>
              <a:buChar char="•"/>
            </a:pPr>
            <a:r>
              <a:rPr lang="en-GB" sz="2200"/>
              <a:t> There is little sympathetic social support</a:t>
            </a:r>
          </a:p>
          <a:p>
            <a:pPr>
              <a:buFont typeface="Arial" pitchFamily="34" charset="0"/>
              <a:buChar char="•"/>
            </a:pPr>
            <a:r>
              <a:rPr lang="en-GB" sz="2200"/>
              <a:t> The person is targeted by more than one abuser</a:t>
            </a:r>
          </a:p>
          <a:p>
            <a:endParaRPr lang="en-GB" sz="2200"/>
          </a:p>
          <a:p>
            <a:r>
              <a:rPr lang="en-GB" sz="2200"/>
              <a:t>Women experiencing domestic violence are more vulnerable to severe and lasting post-traumatic stress reactions, especially those who remain in ongoing danger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9313" y="549275"/>
            <a:ext cx="874395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Traumatic Bonding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1250" y="2420938"/>
            <a:ext cx="8572500" cy="3240087"/>
          </a:xfrm>
        </p:spPr>
        <p:txBody>
          <a:bodyPr/>
          <a:lstStyle/>
          <a:p>
            <a:pPr algn="l">
              <a:defRPr/>
            </a:pPr>
            <a:r>
              <a:rPr lang="en-GB" sz="2400" dirty="0">
                <a:solidFill>
                  <a:schemeClr val="tx2"/>
                </a:solidFill>
                <a:latin typeface="+mj-lt"/>
                <a:cs typeface="Tahoma" pitchFamily="34" charset="0"/>
              </a:rPr>
              <a:t>When captives and captors develop a close emotional bond, resulting in the captive identifying themselves with their captor</a:t>
            </a:r>
          </a:p>
          <a:p>
            <a:pPr indent="14288" algn="l">
              <a:defRPr/>
            </a:pPr>
            <a:r>
              <a:rPr lang="en-GB" sz="2400" dirty="0">
                <a:solidFill>
                  <a:schemeClr val="tx2"/>
                </a:solidFill>
                <a:latin typeface="+mj-lt"/>
                <a:cs typeface="Tahoma" pitchFamily="34" charset="0"/>
              </a:rPr>
              <a:t>This bond is pathological</a:t>
            </a:r>
          </a:p>
          <a:p>
            <a:pPr indent="14288" algn="l">
              <a:defRPr/>
            </a:pPr>
            <a:r>
              <a:rPr lang="en-GB" sz="2400" dirty="0">
                <a:solidFill>
                  <a:schemeClr val="tx2"/>
                </a:solidFill>
                <a:latin typeface="+mj-lt"/>
                <a:cs typeface="Tahoma" pitchFamily="34" charset="0"/>
              </a:rPr>
              <a:t>It is also extremely strong</a:t>
            </a:r>
          </a:p>
          <a:p>
            <a:pPr indent="14288" algn="l">
              <a:defRPr/>
            </a:pPr>
            <a:r>
              <a:rPr lang="en-GB" sz="2400" dirty="0">
                <a:solidFill>
                  <a:schemeClr val="tx2"/>
                </a:solidFill>
                <a:latin typeface="+mj-lt"/>
                <a:cs typeface="Tahoma" pitchFamily="34" charset="0"/>
              </a:rPr>
              <a:t>It arises from disturbances in attachment</a:t>
            </a:r>
          </a:p>
          <a:p>
            <a:pPr indent="14288" algn="l">
              <a:defRPr/>
            </a:pPr>
            <a:r>
              <a:rPr lang="en-GB" sz="2400" dirty="0">
                <a:solidFill>
                  <a:schemeClr val="tx2"/>
                </a:solidFill>
                <a:latin typeface="+mj-lt"/>
                <a:cs typeface="Tahoma" pitchFamily="34" charset="0"/>
              </a:rPr>
              <a:t>It can affect both adults and children</a:t>
            </a:r>
          </a:p>
          <a:p>
            <a:pPr indent="14288" algn="l">
              <a:defRPr/>
            </a:pPr>
            <a:r>
              <a:rPr lang="en-GB" sz="2400" dirty="0">
                <a:solidFill>
                  <a:schemeClr val="tx2"/>
                </a:solidFill>
                <a:latin typeface="+mj-lt"/>
                <a:cs typeface="Tahoma" pitchFamily="34" charset="0"/>
              </a:rPr>
              <a:t>It is a survival mechanism for the captive</a:t>
            </a:r>
          </a:p>
          <a:p>
            <a:pPr marL="342900" indent="-342900" algn="l" eaLnBrk="1" hangingPunct="1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012" y="476672"/>
            <a:ext cx="7872413" cy="1143000"/>
          </a:xfrm>
        </p:spPr>
        <p:txBody>
          <a:bodyPr/>
          <a:lstStyle/>
          <a:p>
            <a:r>
              <a:rPr lang="en-GB" b="1" dirty="0" smtClean="0"/>
              <a:t>What the new law says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012" y="1700808"/>
            <a:ext cx="9145016" cy="3276600"/>
          </a:xfrm>
        </p:spPr>
        <p:txBody>
          <a:bodyPr/>
          <a:lstStyle/>
          <a:p>
            <a:r>
              <a:rPr lang="en-GB" sz="2800" kern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fear, alarm and distress</a:t>
            </a:r>
          </a:p>
          <a:p>
            <a:r>
              <a:rPr lang="en-GB" sz="2800" kern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violent, threatening or intimidating,</a:t>
            </a:r>
          </a:p>
          <a:p>
            <a:r>
              <a:rPr lang="en-GB" sz="2800" kern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directed at B, at a child of B or at another person </a:t>
            </a:r>
          </a:p>
          <a:p>
            <a:pPr>
              <a:buNone/>
            </a:pPr>
            <a:r>
              <a:rPr lang="en-GB" sz="2800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(a) making B dependent on, or subordinate to, A,</a:t>
            </a:r>
          </a:p>
          <a:p>
            <a:pPr>
              <a:buNone/>
            </a:pPr>
            <a:r>
              <a:rPr lang="en-GB" sz="2800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(b) isolating B from friends, relatives or other sources of support,</a:t>
            </a:r>
          </a:p>
          <a:p>
            <a:pPr>
              <a:buNone/>
            </a:pPr>
            <a:r>
              <a:rPr lang="en-GB" sz="2800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(c)controlling, regulating or monitoring B’s day-to-day activities,</a:t>
            </a:r>
          </a:p>
          <a:p>
            <a:pPr>
              <a:buNone/>
            </a:pPr>
            <a:r>
              <a:rPr lang="en-GB" sz="2800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(d) depriving B of, or restricting B’s, freedom of action,</a:t>
            </a:r>
          </a:p>
          <a:p>
            <a:pPr>
              <a:buNone/>
            </a:pPr>
            <a:r>
              <a:rPr lang="en-GB" sz="2800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(e) frightening, humiliating, degrading or punishing B.</a:t>
            </a:r>
          </a:p>
          <a:p>
            <a:endParaRPr lang="en-GB" sz="3200" kern="1200" dirty="0" smtClean="0">
              <a:solidFill>
                <a:srgbClr val="FFFF00"/>
              </a:solidFill>
              <a:latin typeface="Times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996" y="1556792"/>
            <a:ext cx="9361040" cy="3276600"/>
          </a:xfrm>
        </p:spPr>
        <p:txBody>
          <a:bodyPr/>
          <a:lstStyle/>
          <a:p>
            <a:pPr>
              <a:buNone/>
            </a:pPr>
            <a:r>
              <a:rPr lang="en-GB" sz="3200" b="1" kern="1200" dirty="0" smtClean="0">
                <a:latin typeface="Arial" pitchFamily="34" charset="0"/>
                <a:cs typeface="Arial" pitchFamily="34" charset="0"/>
              </a:rPr>
              <a:t>4 Evidence of impact on victim</a:t>
            </a:r>
          </a:p>
          <a:p>
            <a:r>
              <a:rPr lang="en-GB" sz="3200" kern="1200" dirty="0" smtClean="0">
                <a:latin typeface="Arial" pitchFamily="34" charset="0"/>
                <a:cs typeface="Arial" pitchFamily="34" charset="0"/>
              </a:rPr>
              <a:t>(1) The commission of an offence under section 1(1) </a:t>
            </a:r>
            <a:r>
              <a:rPr lang="en-GB" sz="3200" kern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does not depend on the course of behaviour actually causing B to suffer harm </a:t>
            </a:r>
            <a:r>
              <a:rPr lang="en-GB" sz="3200" kern="1200" dirty="0" smtClean="0">
                <a:latin typeface="Arial" pitchFamily="34" charset="0"/>
                <a:cs typeface="Arial" pitchFamily="34" charset="0"/>
              </a:rPr>
              <a:t>of the sort mentioned in section 1(2).</a:t>
            </a:r>
            <a:br>
              <a:rPr lang="en-GB" sz="3200" kern="1200" dirty="0" smtClean="0">
                <a:latin typeface="Arial" pitchFamily="34" charset="0"/>
                <a:cs typeface="Arial" pitchFamily="34" charset="0"/>
              </a:rPr>
            </a:br>
            <a:endParaRPr lang="en-GB" sz="3200" kern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200" kern="1200" dirty="0" smtClean="0">
                <a:latin typeface="Arial" pitchFamily="34" charset="0"/>
                <a:cs typeface="Arial" pitchFamily="34" charset="0"/>
              </a:rPr>
              <a:t>(2) The operation of section 2(2)(b) </a:t>
            </a:r>
            <a:r>
              <a:rPr lang="en-GB" sz="3200" kern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does not depend on behaviour directed at someone actually having on B any of the relevant effects set out in section 2(3).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060" y="1988840"/>
            <a:ext cx="7872413" cy="3276600"/>
          </a:xfrm>
        </p:spPr>
        <p:txBody>
          <a:bodyPr/>
          <a:lstStyle/>
          <a:p>
            <a:r>
              <a:rPr lang="en-GB" sz="2800" kern="1200" dirty="0" smtClean="0">
                <a:latin typeface="Arial" pitchFamily="34" charset="0"/>
                <a:cs typeface="Arial" pitchFamily="34" charset="0"/>
              </a:rPr>
              <a:t>(3) </a:t>
            </a:r>
            <a:r>
              <a:rPr lang="en-GB" sz="2800" kern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Nothing</a:t>
            </a:r>
            <a:r>
              <a:rPr lang="en-GB" sz="2800" kern="1200" dirty="0" smtClean="0">
                <a:latin typeface="Arial" pitchFamily="34" charset="0"/>
                <a:cs typeface="Arial" pitchFamily="34" charset="0"/>
              </a:rPr>
              <a:t> done by or mentioned in subsection (1) or (2) </a:t>
            </a:r>
            <a:r>
              <a:rPr lang="en-GB" sz="2800" kern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prevents evidence from being led</a:t>
            </a:r>
            <a:r>
              <a:rPr lang="en-GB" sz="2800" kern="1200" dirty="0" smtClean="0">
                <a:latin typeface="Arial" pitchFamily="34" charset="0"/>
                <a:cs typeface="Arial" pitchFamily="34" charset="0"/>
              </a:rPr>
              <a:t> in proceedings for an offence under section 1(1) about (as the case may be) —</a:t>
            </a:r>
            <a:br>
              <a:rPr lang="en-GB" sz="2800" kern="1200" dirty="0" smtClean="0">
                <a:latin typeface="Arial" pitchFamily="34" charset="0"/>
                <a:cs typeface="Arial" pitchFamily="34" charset="0"/>
              </a:rPr>
            </a:br>
            <a:endParaRPr lang="en-GB" sz="2800" kern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800" kern="1200" dirty="0" smtClean="0">
                <a:latin typeface="Arial" pitchFamily="34" charset="0"/>
                <a:cs typeface="Arial" pitchFamily="34" charset="0"/>
              </a:rPr>
              <a:t>(a) </a:t>
            </a:r>
            <a:r>
              <a:rPr lang="en-GB" sz="2800" kern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harm actually suffered by B</a:t>
            </a:r>
            <a:r>
              <a:rPr lang="en-GB" sz="2800" kern="1200" dirty="0" smtClean="0">
                <a:latin typeface="Arial" pitchFamily="34" charset="0"/>
                <a:cs typeface="Arial" pitchFamily="34" charset="0"/>
              </a:rPr>
              <a:t> as a result of the course of behaviour, or</a:t>
            </a:r>
          </a:p>
          <a:p>
            <a:pPr>
              <a:buNone/>
            </a:pPr>
            <a:r>
              <a:rPr lang="en-GB" sz="2800" kern="1200" dirty="0" smtClean="0">
                <a:latin typeface="Arial" pitchFamily="34" charset="0"/>
                <a:cs typeface="Arial" pitchFamily="34" charset="0"/>
              </a:rPr>
              <a:t>(b) </a:t>
            </a:r>
            <a:r>
              <a:rPr lang="en-GB" sz="2800" kern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effects actually had on B </a:t>
            </a:r>
            <a:r>
              <a:rPr lang="en-GB" sz="2800" kern="1200" dirty="0" smtClean="0">
                <a:latin typeface="Arial" pitchFamily="34" charset="0"/>
                <a:cs typeface="Arial" pitchFamily="34" charset="0"/>
              </a:rPr>
              <a:t>of behaviour directed at someone.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004" y="476672"/>
            <a:ext cx="7872413" cy="1143000"/>
          </a:xfrm>
        </p:spPr>
        <p:txBody>
          <a:bodyPr/>
          <a:lstStyle/>
          <a:p>
            <a:r>
              <a:rPr lang="en-GB" b="1" dirty="0" smtClean="0"/>
              <a:t>What is ‘a good relationship’?                                                                                                                                 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100" y="2564904"/>
            <a:ext cx="7872413" cy="3276600"/>
          </a:xfrm>
        </p:spPr>
        <p:txBody>
          <a:bodyPr numCol="2"/>
          <a:lstStyle/>
          <a:p>
            <a:r>
              <a:rPr lang="en-GB" dirty="0" smtClean="0"/>
              <a:t>Belonging</a:t>
            </a:r>
          </a:p>
          <a:p>
            <a:r>
              <a:rPr lang="en-GB" dirty="0" smtClean="0"/>
              <a:t>Consent</a:t>
            </a:r>
          </a:p>
          <a:p>
            <a:r>
              <a:rPr lang="en-GB" dirty="0" smtClean="0"/>
              <a:t>Loved</a:t>
            </a:r>
          </a:p>
          <a:p>
            <a:r>
              <a:rPr lang="en-GB" dirty="0" smtClean="0"/>
              <a:t>Cared for</a:t>
            </a:r>
          </a:p>
          <a:p>
            <a:r>
              <a:rPr lang="en-GB" dirty="0" smtClean="0"/>
              <a:t>Valued</a:t>
            </a:r>
          </a:p>
          <a:p>
            <a:r>
              <a:rPr lang="en-GB" dirty="0" smtClean="0"/>
              <a:t>Encouraged</a:t>
            </a:r>
          </a:p>
          <a:p>
            <a:r>
              <a:rPr lang="en-GB" dirty="0" smtClean="0"/>
              <a:t>Nurtured</a:t>
            </a:r>
          </a:p>
          <a:p>
            <a:r>
              <a:rPr lang="en-GB" dirty="0" smtClean="0"/>
              <a:t>Sensitive</a:t>
            </a:r>
          </a:p>
          <a:p>
            <a:r>
              <a:rPr lang="en-GB" dirty="0" smtClean="0"/>
              <a:t>Fair</a:t>
            </a:r>
          </a:p>
          <a:p>
            <a:r>
              <a:rPr lang="en-GB" dirty="0" smtClean="0"/>
              <a:t>Accepted</a:t>
            </a:r>
          </a:p>
          <a:p>
            <a:r>
              <a:rPr lang="en-GB" dirty="0" smtClean="0"/>
              <a:t>Connected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526852" y="836712"/>
            <a:ext cx="9502973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GB" sz="4000" b="1" dirty="0">
                <a:latin typeface="Arial" charset="0"/>
                <a:cs typeface="Tahoma" pitchFamily="34" charset="0"/>
              </a:rPr>
              <a:t>Working with trauma</a:t>
            </a:r>
          </a:p>
          <a:p>
            <a:pPr marL="457200" indent="-457200" algn="ctr">
              <a:defRPr/>
            </a:pPr>
            <a:endParaRPr lang="en-GB" sz="2800" b="1" dirty="0">
              <a:latin typeface="Arial" charset="0"/>
              <a:cs typeface="Tahoma" pitchFamily="34" charset="0"/>
            </a:endParaRPr>
          </a:p>
          <a:p>
            <a:pPr marL="457200" indent="-457200">
              <a:defRPr/>
            </a:pPr>
            <a:endParaRPr lang="en-GB" sz="2800" b="1" dirty="0">
              <a:latin typeface="Arial" charset="0"/>
              <a:cs typeface="Tahoma" pitchFamily="34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n-GB" sz="2600" dirty="0">
                <a:latin typeface="Arial" charset="0"/>
                <a:cs typeface="Tahoma" pitchFamily="34" charset="0"/>
              </a:rPr>
              <a:t>Safety </a:t>
            </a:r>
            <a:r>
              <a:rPr lang="en-GB" sz="2600" dirty="0" smtClean="0">
                <a:latin typeface="Arial" charset="0"/>
                <a:cs typeface="Tahoma" pitchFamily="34" charset="0"/>
              </a:rPr>
              <a:t>management / </a:t>
            </a:r>
            <a:r>
              <a:rPr lang="en-GB" sz="2600" dirty="0">
                <a:latin typeface="Arial" charset="0"/>
                <a:cs typeface="Tahoma" pitchFamily="34" charset="0"/>
              </a:rPr>
              <a:t>symptom management</a:t>
            </a:r>
          </a:p>
          <a:p>
            <a:pPr marL="457200" indent="-457200">
              <a:buFontTx/>
              <a:buChar char="•"/>
              <a:defRPr/>
            </a:pPr>
            <a:endParaRPr lang="en-GB" sz="2600" dirty="0">
              <a:latin typeface="Arial" charset="0"/>
              <a:cs typeface="Tahoma" pitchFamily="34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n-GB" sz="2600" dirty="0">
                <a:latin typeface="Arial" charset="0"/>
                <a:cs typeface="Tahoma" pitchFamily="34" charset="0"/>
              </a:rPr>
              <a:t>Working with traumatic memories</a:t>
            </a:r>
          </a:p>
          <a:p>
            <a:pPr marL="457200" indent="-457200">
              <a:defRPr/>
            </a:pPr>
            <a:endParaRPr lang="en-GB" sz="2600" dirty="0">
              <a:latin typeface="Arial" charset="0"/>
              <a:cs typeface="Tahoma" pitchFamily="34" charset="0"/>
            </a:endParaRPr>
          </a:p>
          <a:p>
            <a:pPr marL="457200" indent="-457200">
              <a:buFontTx/>
              <a:buChar char="•"/>
              <a:defRPr/>
            </a:pPr>
            <a:r>
              <a:rPr lang="en-GB" sz="2600" dirty="0" smtClean="0">
                <a:latin typeface="Arial" charset="0"/>
                <a:cs typeface="Tahoma" pitchFamily="34" charset="0"/>
              </a:rPr>
              <a:t>Reconnection / community </a:t>
            </a:r>
            <a:r>
              <a:rPr lang="en-GB" sz="2600" dirty="0">
                <a:latin typeface="Arial" charset="0"/>
                <a:cs typeface="Tahoma" pitchFamily="34" charset="0"/>
              </a:rPr>
              <a:t>involvement</a:t>
            </a:r>
          </a:p>
          <a:p>
            <a:pPr marL="457200" indent="-457200">
              <a:buFontTx/>
              <a:buChar char="•"/>
              <a:defRPr/>
            </a:pPr>
            <a:endParaRPr lang="en-GB" dirty="0">
              <a:latin typeface="Arial" charset="0"/>
              <a:cs typeface="Tahoma" pitchFamily="34" charset="0"/>
            </a:endParaRPr>
          </a:p>
          <a:p>
            <a:pPr marL="457200" indent="-457200">
              <a:buFontTx/>
              <a:buChar char="•"/>
              <a:defRPr/>
            </a:pPr>
            <a:endParaRPr lang="en-GB" dirty="0">
              <a:latin typeface="Arial" charset="0"/>
              <a:cs typeface="Tahoma" pitchFamily="34" charset="0"/>
            </a:endParaRPr>
          </a:p>
          <a:p>
            <a:pPr marL="4114800" lvl="8" indent="-457200">
              <a:defRPr/>
            </a:pPr>
            <a:r>
              <a:rPr lang="en-GB" i="1" dirty="0">
                <a:latin typeface="Arial" charset="0"/>
              </a:rPr>
              <a:t>Based on Herman’s Model of Trauma Recovery 1992 </a:t>
            </a:r>
          </a:p>
          <a:p>
            <a:pPr marL="457200" indent="-457200">
              <a:buFontTx/>
              <a:buChar char="•"/>
              <a:defRPr/>
            </a:pPr>
            <a:endParaRPr lang="en-GB" i="1" dirty="0">
              <a:latin typeface="Arial" charset="0"/>
              <a:cs typeface="Tahoma" pitchFamily="34" charset="0"/>
            </a:endParaRPr>
          </a:p>
          <a:p>
            <a:pPr marL="457200" indent="-457200">
              <a:buFontTx/>
              <a:buChar char="•"/>
              <a:defRPr/>
            </a:pPr>
            <a:endParaRPr lang="en-GB" i="1" dirty="0">
              <a:solidFill>
                <a:schemeClr val="accent2"/>
              </a:solidFill>
              <a:latin typeface="Arial" charset="0"/>
              <a:cs typeface="Tahoma" pitchFamily="34" charset="0"/>
            </a:endParaRPr>
          </a:p>
          <a:p>
            <a:pPr marL="457200" indent="-457200">
              <a:buFontTx/>
              <a:buChar char="•"/>
              <a:defRPr/>
            </a:pPr>
            <a:endParaRPr lang="en-GB" i="1" dirty="0">
              <a:solidFill>
                <a:schemeClr val="accent2"/>
              </a:solidFill>
              <a:latin typeface="Arial" charset="0"/>
              <a:cs typeface="Tahoma" pitchFamily="34" charset="0"/>
            </a:endParaRPr>
          </a:p>
          <a:p>
            <a:pPr marL="457200" indent="-457200">
              <a:buFontTx/>
              <a:buChar char="•"/>
              <a:defRPr/>
            </a:pPr>
            <a:endParaRPr lang="en-GB" i="1" dirty="0">
              <a:solidFill>
                <a:schemeClr val="accent2"/>
              </a:solidFill>
              <a:latin typeface="Arial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63550" y="692150"/>
            <a:ext cx="7872413" cy="1143000"/>
          </a:xfrm>
        </p:spPr>
        <p:txBody>
          <a:bodyPr/>
          <a:lstStyle/>
          <a:p>
            <a:r>
              <a:rPr lang="en-GB" b="1" smtClean="0"/>
              <a:t>Court interaction and therapy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National agencies organisation position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Therapist position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Court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1214438" y="1639888"/>
            <a:ext cx="8143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b="1">
                <a:solidFill>
                  <a:schemeClr val="tx2"/>
                </a:solidFill>
                <a:ea typeface="MS PGothic" pitchFamily="34" charset="-128"/>
              </a:rPr>
              <a:t>Ann Hayne</a:t>
            </a:r>
          </a:p>
        </p:txBody>
      </p:sp>
      <p:sp>
        <p:nvSpPr>
          <p:cNvPr id="50179" name="Rectangle 1"/>
          <p:cNvSpPr>
            <a:spLocks noChangeArrowheads="1"/>
          </p:cNvSpPr>
          <p:nvPr/>
        </p:nvSpPr>
        <p:spPr bwMode="auto">
          <a:xfrm>
            <a:off x="2497138" y="2119313"/>
            <a:ext cx="5143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altLang="en-US"/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1498600" y="2852738"/>
            <a:ext cx="75326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400">
                <a:solidFill>
                  <a:schemeClr val="tx2"/>
                </a:solidFill>
              </a:rPr>
              <a:t>Gender-Based Violence Manager</a:t>
            </a:r>
          </a:p>
          <a:p>
            <a:pPr algn="ctr"/>
            <a:r>
              <a:rPr lang="en-GB" altLang="en-US" sz="2400" i="1">
                <a:solidFill>
                  <a:schemeClr val="tx2"/>
                </a:solidFill>
              </a:rPr>
              <a:t>Operational Adviser for NHS Lanarkshire</a:t>
            </a:r>
          </a:p>
          <a:p>
            <a:pPr algn="ctr"/>
            <a:endParaRPr lang="en-GB" altLang="en-US" sz="2400" i="1">
              <a:solidFill>
                <a:schemeClr val="tx2"/>
              </a:solidFill>
            </a:endParaRPr>
          </a:p>
          <a:p>
            <a:pPr algn="ctr"/>
            <a:r>
              <a:rPr lang="en-GB" altLang="en-US" sz="2400">
                <a:solidFill>
                  <a:schemeClr val="tx2"/>
                </a:solidFill>
              </a:rPr>
              <a:t>01236 707767</a:t>
            </a:r>
          </a:p>
          <a:p>
            <a:pPr algn="ctr"/>
            <a:r>
              <a:rPr lang="en-GB" altLang="en-US" sz="2400">
                <a:solidFill>
                  <a:schemeClr val="tx2"/>
                </a:solidFill>
              </a:rPr>
              <a:t>ann.hayne@lanarkshire.scot.nhs.uk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4988" y="404813"/>
            <a:ext cx="874395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Attachment Cycle (secure)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471092" y="2075606"/>
          <a:ext cx="7938882" cy="3513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-545132" y="260648"/>
          <a:ext cx="5976664" cy="412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99484" y="2276872"/>
            <a:ext cx="4464496" cy="4031873"/>
          </a:xfrm>
          <a:prstGeom prst="rect">
            <a:avLst/>
          </a:prstGeom>
          <a:noFill/>
          <a:ln w="952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GB" b="1" dirty="0" smtClean="0"/>
              <a:t>Central Features of GBV</a:t>
            </a:r>
          </a:p>
          <a:p>
            <a:pPr eaLnBrk="1" hangingPunct="1"/>
            <a:endParaRPr lang="en-GB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GB" sz="2200" dirty="0" smtClean="0"/>
              <a:t>Abuse of power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sz="2200" dirty="0" smtClean="0"/>
              <a:t>Betrayal of trust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sz="2200" dirty="0" smtClean="0"/>
              <a:t>Denial of the right to feel safe and valued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sz="2200" dirty="0" smtClean="0"/>
              <a:t>Loss of control, over own body and other areas of their life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sz="2200" dirty="0" smtClean="0"/>
              <a:t>Violation of personal boundaries and sense of self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GB" sz="2200" dirty="0" smtClean="0"/>
              <a:t>Imbalance of power within society…or within a relationship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ercive contr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972" y="404663"/>
            <a:ext cx="9649072" cy="6128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80" y="404664"/>
            <a:ext cx="7872413" cy="1143000"/>
          </a:xfrm>
        </p:spPr>
        <p:txBody>
          <a:bodyPr/>
          <a:lstStyle/>
          <a:p>
            <a:r>
              <a:rPr lang="en-GB" b="1" dirty="0" smtClean="0"/>
              <a:t>Coercive Control – Evan Stark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204864"/>
            <a:ext cx="9001000" cy="3456012"/>
          </a:xfrm>
        </p:spPr>
        <p:txBody>
          <a:bodyPr/>
          <a:lstStyle/>
          <a:p>
            <a:r>
              <a:rPr lang="en-GB" dirty="0" smtClean="0"/>
              <a:t>Interweave repeated physical abuse with three equally important tactics: intimidation, isolation, and control.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“Routine” in nature rather than in severity, a fact that gives abuse a “cumulative” effect found in no other assault crime.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124" y="256490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i="1" dirty="0" smtClean="0"/>
              <a:t>Anna</a:t>
            </a:r>
            <a:endParaRPr lang="en-GB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7050" y="476250"/>
            <a:ext cx="9477375" cy="1143000"/>
          </a:xfrm>
        </p:spPr>
        <p:txBody>
          <a:bodyPr/>
          <a:lstStyle/>
          <a:p>
            <a:pPr eaLnBrk="1" hangingPunct="1"/>
            <a:r>
              <a:rPr lang="en-GB" b="1" smtClean="0">
                <a:cs typeface="Tahoma" pitchFamily="34" charset="0"/>
              </a:rPr>
              <a:t>Creation of an ‘insurmountable </a:t>
            </a:r>
            <a:br>
              <a:rPr lang="en-GB" b="1" smtClean="0">
                <a:cs typeface="Tahoma" pitchFamily="34" charset="0"/>
              </a:rPr>
            </a:br>
            <a:r>
              <a:rPr lang="en-GB" b="1" smtClean="0">
                <a:cs typeface="Tahoma" pitchFamily="34" charset="0"/>
              </a:rPr>
              <a:t>emotional challenge’</a:t>
            </a:r>
            <a:endParaRPr lang="en-US" altLang="en-US" b="1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183060" y="2492896"/>
          <a:ext cx="7582113" cy="340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87388" y="620713"/>
            <a:ext cx="8767762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altLang="en-US" sz="4000" b="1"/>
              <a:t>Abuse Across the Lifespan</a:t>
            </a:r>
            <a:endParaRPr lang="en-GB" altLang="en-US" sz="4000" b="1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5500" y="2420938"/>
            <a:ext cx="8658225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60000"/>
              <a:buFontTx/>
              <a:buChar char="•"/>
              <a:defRPr/>
            </a:pPr>
            <a:r>
              <a:rPr lang="en-US" altLang="en-US" dirty="0"/>
              <a:t>‘</a:t>
            </a:r>
            <a:r>
              <a:rPr lang="en-US" altLang="en-US" sz="2400" i="1" dirty="0"/>
              <a:t>Many women describe a continuum of abuse experienced at different points in their lives, and at the hands of different abusers</a:t>
            </a:r>
            <a:r>
              <a:rPr lang="en-US" altLang="en-US" sz="2400" dirty="0"/>
              <a:t>’ </a:t>
            </a:r>
            <a:r>
              <a:rPr lang="en-US" altLang="en-US" sz="1050" i="1" dirty="0"/>
              <a:t>Greenan 2004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60000"/>
              <a:buFontTx/>
              <a:buChar char="•"/>
              <a:defRPr/>
            </a:pPr>
            <a:r>
              <a:rPr lang="en-GB" altLang="en-US" sz="2400" dirty="0"/>
              <a:t>The impact over time of different types of abuse and of multiple episodes of abuse appears to be cumulative </a:t>
            </a:r>
            <a:r>
              <a:rPr lang="en-GB" altLang="en-US" sz="1050" i="1" dirty="0"/>
              <a:t>(</a:t>
            </a:r>
            <a:r>
              <a:rPr lang="en-US" altLang="en-US" sz="1050" i="1" dirty="0"/>
              <a:t>Edwards et al 2003</a:t>
            </a:r>
            <a:r>
              <a:rPr lang="en-GB" altLang="en-US" sz="1050" i="1" dirty="0"/>
              <a:t>)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60000"/>
              <a:buFontTx/>
              <a:buChar char="•"/>
              <a:defRPr/>
            </a:pPr>
            <a:r>
              <a:rPr lang="en-GB" altLang="en-US" sz="2400" dirty="0"/>
              <a:t>The more severe the abuse, the greater the impact on physical and mental health </a:t>
            </a:r>
            <a:r>
              <a:rPr lang="en-GB" altLang="en-US" sz="1050" i="1" dirty="0"/>
              <a:t>(</a:t>
            </a:r>
            <a:r>
              <a:rPr lang="en-GB" altLang="en-US" sz="1050" i="1" dirty="0" err="1"/>
              <a:t>Leserman</a:t>
            </a:r>
            <a:r>
              <a:rPr lang="en-GB" altLang="en-US" sz="1050" i="1" dirty="0"/>
              <a:t> et al 1996)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theme/theme1.xml><?xml version="1.0" encoding="utf-8"?>
<a:theme xmlns:a="http://schemas.openxmlformats.org/drawingml/2006/main" name="NHS Lanarkshire Powerpoint Template">
  <a:themeElements>
    <a:clrScheme name="">
      <a:dk1>
        <a:srgbClr val="000000"/>
      </a:dk1>
      <a:lt1>
        <a:srgbClr val="FFFFFF"/>
      </a:lt1>
      <a:dk2>
        <a:srgbClr val="092869"/>
      </a:dk2>
      <a:lt2>
        <a:srgbClr val="FFFFFF"/>
      </a:lt2>
      <a:accent1>
        <a:srgbClr val="5D719C"/>
      </a:accent1>
      <a:accent2>
        <a:srgbClr val="3333CC"/>
      </a:accent2>
      <a:accent3>
        <a:srgbClr val="AAACB9"/>
      </a:accent3>
      <a:accent4>
        <a:srgbClr val="DADADA"/>
      </a:accent4>
      <a:accent5>
        <a:srgbClr val="B6BBCB"/>
      </a:accent5>
      <a:accent6>
        <a:srgbClr val="2D2DB9"/>
      </a:accent6>
      <a:hlink>
        <a:srgbClr val="CCCCFF"/>
      </a:hlink>
      <a:folHlink>
        <a:srgbClr val="B2B2B2"/>
      </a:folHlink>
    </a:clrScheme>
    <a:fontScheme name="NHS Lanarkshire Powerpoint Template">
      <a:majorFont>
        <a:latin typeface="StoneSansSemibold"/>
        <a:ea typeface=""/>
        <a:cs typeface=""/>
      </a:majorFont>
      <a:minorFont>
        <a:latin typeface="StoneSans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HS Lanarkshire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 Lanarkshire 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 Lanarkshire 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 Lanarkshire 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 Lanarkshire 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 Lanarkshire 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 Lanarkshire 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5200</TotalTime>
  <Words>902</Words>
  <Application>Microsoft Office PowerPoint</Application>
  <PresentationFormat>35mm Slides</PresentationFormat>
  <Paragraphs>284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NHS Lanarkshire Powerpoint Template</vt:lpstr>
      <vt:lpstr>PowerPoint Presentation</vt:lpstr>
      <vt:lpstr>What is ‘a good relationship’?                                                                                                                                   </vt:lpstr>
      <vt:lpstr>Attachment Cycle (secure) </vt:lpstr>
      <vt:lpstr>PowerPoint Presentation</vt:lpstr>
      <vt:lpstr>PowerPoint Presentation</vt:lpstr>
      <vt:lpstr>Coercive Control – Evan Stark</vt:lpstr>
      <vt:lpstr>PowerPoint Presentation</vt:lpstr>
      <vt:lpstr>Creation of an ‘insurmountable  emotional challenge’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Traumatic Bonding</vt:lpstr>
      <vt:lpstr>What the new law says</vt:lpstr>
      <vt:lpstr>PowerPoint Presentation</vt:lpstr>
      <vt:lpstr>PowerPoint Presentation</vt:lpstr>
      <vt:lpstr>PowerPoint Presentation</vt:lpstr>
      <vt:lpstr>Court interaction and therapy</vt:lpstr>
      <vt:lpstr>PowerPoint Presentation</vt:lpstr>
    </vt:vector>
  </TitlesOfParts>
  <Company>NHS Lanarkshire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hamiltonka</dc:creator>
  <cp:lastModifiedBy>Gail Waters</cp:lastModifiedBy>
  <cp:revision>397</cp:revision>
  <cp:lastPrinted>2015-10-27T14:27:32Z</cp:lastPrinted>
  <dcterms:created xsi:type="dcterms:W3CDTF">2008-10-08T13:38:31Z</dcterms:created>
  <dcterms:modified xsi:type="dcterms:W3CDTF">2018-11-20T10:08:51Z</dcterms:modified>
</cp:coreProperties>
</file>